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82" r:id="rId4"/>
    <p:sldId id="27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Новое время: </a:t>
            </a:r>
            <a:br>
              <a:rPr lang="ru-RU" dirty="0"/>
            </a:br>
            <a:r>
              <a:rPr lang="ru-RU" dirty="0"/>
              <a:t>встреча Европы и Америки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661248"/>
            <a:ext cx="6804248" cy="1035645"/>
          </a:xfrm>
        </p:spPr>
        <p:txBody>
          <a:bodyPr/>
          <a:lstStyle/>
          <a:p>
            <a:pPr algn="ctr"/>
            <a:r>
              <a:rPr lang="ru-RU" dirty="0" smtClean="0"/>
              <a:t>Презентацию создала учитель начальных классов </a:t>
            </a:r>
            <a:r>
              <a:rPr lang="ru-RU" dirty="0" err="1" smtClean="0"/>
              <a:t>Лежнина</a:t>
            </a:r>
            <a:r>
              <a:rPr lang="ru-RU" dirty="0" smtClean="0"/>
              <a:t> И.А.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66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4608" y="2967335"/>
            <a:ext cx="48547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Искусство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857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978" y="6254"/>
            <a:ext cx="3090863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4365104"/>
            <a:ext cx="17033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Рафаэль Санти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</a:t>
            </a:r>
            <a:r>
              <a:rPr lang="ru-RU" dirty="0"/>
              <a:t>Автопортрет 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8885" y="1772816"/>
            <a:ext cx="319405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03762" y="5999162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Рафаэль Санти.  Дама с единорогом. 1505г.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2935" y="6254"/>
            <a:ext cx="2914650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660232" y="4041938"/>
            <a:ext cx="24873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Рафаэль Санти.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Малая Мадонна Каупера. 1505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49769" y="12452"/>
            <a:ext cx="265972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Рафаэль Санти</a:t>
            </a:r>
          </a:p>
          <a:p>
            <a:pPr algn="ctr"/>
            <a:r>
              <a:rPr lang="ru-RU" dirty="0" smtClean="0"/>
              <a:t>(1483 </a:t>
            </a:r>
            <a:r>
              <a:rPr lang="ru-RU" dirty="0"/>
              <a:t>г. - </a:t>
            </a:r>
            <a:r>
              <a:rPr lang="ru-RU" dirty="0" smtClean="0"/>
              <a:t> </a:t>
            </a:r>
            <a:r>
              <a:rPr lang="ru-RU" dirty="0"/>
              <a:t>1520 г. )</a:t>
            </a:r>
          </a:p>
          <a:p>
            <a:pPr algn="ctr"/>
            <a:r>
              <a:rPr lang="ru-RU" dirty="0"/>
              <a:t> итальянский живописец, график и архитектор.</a:t>
            </a:r>
          </a:p>
        </p:txBody>
      </p:sp>
    </p:spTree>
    <p:extLst>
      <p:ext uri="{BB962C8B-B14F-4D97-AF65-F5344CB8AC3E}">
        <p14:creationId xmlns:p14="http://schemas.microsoft.com/office/powerpoint/2010/main" val="4208050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56" y="-26562"/>
            <a:ext cx="9179415" cy="6884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5229200"/>
            <a:ext cx="2664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Рафаэль Санти.  Сикстинская Мадонна. 1515 </a:t>
            </a:r>
          </a:p>
        </p:txBody>
      </p:sp>
    </p:spTree>
    <p:extLst>
      <p:ext uri="{BB962C8B-B14F-4D97-AF65-F5344CB8AC3E}">
        <p14:creationId xmlns:p14="http://schemas.microsoft.com/office/powerpoint/2010/main" val="410835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277</TotalTime>
  <Words>61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Book Antiqua</vt:lpstr>
      <vt:lpstr>Times New Roman</vt:lpstr>
      <vt:lpstr>Wingdings</vt:lpstr>
      <vt:lpstr>Твердый переплет</vt:lpstr>
      <vt:lpstr>Новое время:  встреча Европы и Америки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Новое время:  встреча Европы и Америки</dc:title>
  <dc:creator>user</dc:creator>
  <cp:lastModifiedBy>Ирина</cp:lastModifiedBy>
  <cp:revision>15</cp:revision>
  <dcterms:created xsi:type="dcterms:W3CDTF">2017-01-28T07:27:38Z</dcterms:created>
  <dcterms:modified xsi:type="dcterms:W3CDTF">2021-04-11T16:35:57Z</dcterms:modified>
</cp:coreProperties>
</file>