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83" r:id="rId4"/>
    <p:sldId id="28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2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4608" y="2967335"/>
            <a:ext cx="4854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Искусство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5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09" y="26999"/>
            <a:ext cx="3876675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Микеланджело </a:t>
            </a:r>
            <a:r>
              <a:rPr lang="ru-RU" dirty="0" err="1"/>
              <a:t>Буонарроти</a:t>
            </a:r>
            <a:r>
              <a:rPr lang="ru-RU" dirty="0"/>
              <a:t> </a:t>
            </a:r>
          </a:p>
          <a:p>
            <a:r>
              <a:rPr lang="ru-RU" dirty="0"/>
              <a:t>(1475-1564)</a:t>
            </a:r>
          </a:p>
          <a:p>
            <a:r>
              <a:rPr lang="ru-RU" dirty="0"/>
              <a:t> итальянский скульптор, живописец, архитектор, поэт.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3196"/>
            <a:ext cx="3225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96336" y="116632"/>
            <a:ext cx="1414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Тондо</a:t>
            </a:r>
            <a:r>
              <a:rPr lang="ru-RU" dirty="0"/>
              <a:t> </a:t>
            </a:r>
            <a:r>
              <a:rPr lang="ru-RU" dirty="0" err="1"/>
              <a:t>Дони</a:t>
            </a:r>
            <a:r>
              <a:rPr lang="ru-RU" dirty="0"/>
              <a:t>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014178"/>
            <a:ext cx="4012133" cy="379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00067" y="2384176"/>
            <a:ext cx="1697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Распятие святого Петра</a:t>
            </a:r>
          </a:p>
        </p:txBody>
      </p:sp>
    </p:spTree>
    <p:extLst>
      <p:ext uri="{BB962C8B-B14F-4D97-AF65-F5344CB8AC3E}">
        <p14:creationId xmlns:p14="http://schemas.microsoft.com/office/powerpoint/2010/main" val="4216049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99" y="241394"/>
            <a:ext cx="3365500" cy="560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238" y="244802"/>
            <a:ext cx="2530475" cy="56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400" y="6093296"/>
            <a:ext cx="7996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Скульптура. Мадонна с младенцем                    </a:t>
            </a:r>
            <a:r>
              <a:rPr lang="ru-RU" dirty="0" smtClean="0"/>
              <a:t>                     Скульптура</a:t>
            </a:r>
            <a:r>
              <a:rPr lang="ru-RU" dirty="0"/>
              <a:t>. Моисей</a:t>
            </a:r>
          </a:p>
        </p:txBody>
      </p:sp>
    </p:spTree>
    <p:extLst>
      <p:ext uri="{BB962C8B-B14F-4D97-AF65-F5344CB8AC3E}">
        <p14:creationId xmlns:p14="http://schemas.microsoft.com/office/powerpoint/2010/main" val="2251453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277</TotalTime>
  <Words>40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15</cp:revision>
  <dcterms:created xsi:type="dcterms:W3CDTF">2017-01-28T07:27:38Z</dcterms:created>
  <dcterms:modified xsi:type="dcterms:W3CDTF">2021-04-11T16:36:39Z</dcterms:modified>
</cp:coreProperties>
</file>