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5" r:id="rId3"/>
    <p:sldId id="261" r:id="rId4"/>
    <p:sldId id="263" r:id="rId5"/>
    <p:sldId id="266" r:id="rId6"/>
    <p:sldId id="264" r:id="rId7"/>
    <p:sldId id="265" r:id="rId8"/>
    <p:sldId id="267" r:id="rId9"/>
    <p:sldId id="268" r:id="rId10"/>
    <p:sldId id="270" r:id="rId11"/>
    <p:sldId id="271" r:id="rId12"/>
    <p:sldId id="262" r:id="rId13"/>
    <p:sldId id="272" r:id="rId14"/>
    <p:sldId id="292" r:id="rId15"/>
    <p:sldId id="29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Новое время: </a:t>
            </a:r>
            <a:br>
              <a:rPr lang="ru-RU" dirty="0"/>
            </a:br>
            <a:r>
              <a:rPr lang="ru-RU" dirty="0"/>
              <a:t>встреча Европы и Америки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61248"/>
            <a:ext cx="6804248" cy="1035645"/>
          </a:xfrm>
        </p:spPr>
        <p:txBody>
          <a:bodyPr/>
          <a:lstStyle/>
          <a:p>
            <a:pPr algn="ctr"/>
            <a:r>
              <a:rPr lang="ru-RU" dirty="0" smtClean="0"/>
              <a:t>Презентацию создала учитель начальных классов </a:t>
            </a:r>
            <a:r>
              <a:rPr lang="ru-RU" dirty="0" err="1" smtClean="0"/>
              <a:t>Лежнина</a:t>
            </a:r>
            <a:r>
              <a:rPr lang="ru-RU" dirty="0" smtClean="0"/>
              <a:t>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6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44"/>
            <a:ext cx="9396536" cy="7047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97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73"/>
            <a:ext cx="9252520" cy="693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147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287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026"/>
            <a:ext cx="9182700" cy="688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92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3234085" cy="4650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7568"/>
            <a:ext cx="3347864" cy="504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96136" y="5301208"/>
            <a:ext cx="2882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Томас Эдисон ( 1847 -1931)</a:t>
            </a:r>
          </a:p>
        </p:txBody>
      </p:sp>
    </p:spTree>
    <p:extLst>
      <p:ext uri="{BB962C8B-B14F-4D97-AF65-F5344CB8AC3E}">
        <p14:creationId xmlns:p14="http://schemas.microsoft.com/office/powerpoint/2010/main" val="190908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676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Первая линия метрополитена длиной 6 км была построена в Лондоне. Запущена 10 января 1863 </a:t>
            </a:r>
            <a:r>
              <a:rPr lang="ru-RU" dirty="0" smtClean="0"/>
              <a:t>года. </a:t>
            </a:r>
            <a:r>
              <a:rPr lang="ru-RU" dirty="0"/>
              <a:t>Изначально первая линия в Лондоне эксплуатировалась на паровой тяге, которая начиная с 1890 года заменялась на электрическую.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72816"/>
            <a:ext cx="5688632" cy="426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457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9756" y="2967335"/>
            <a:ext cx="5644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Изобретения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253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174"/>
            <a:ext cx="9139767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536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3438"/>
            <a:ext cx="9215251" cy="691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349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63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20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814" y="18734"/>
            <a:ext cx="9251544" cy="693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649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294" y="-22594"/>
            <a:ext cx="9139790" cy="6854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44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851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281</TotalTime>
  <Words>55</Words>
  <Application>Microsoft Office PowerPoint</Application>
  <PresentationFormat>Экран (4:3)</PresentationFormat>
  <Paragraphs>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Book Antiqua</vt:lpstr>
      <vt:lpstr>Times New Roman</vt:lpstr>
      <vt:lpstr>Wingdings</vt:lpstr>
      <vt:lpstr>Твердый переплет</vt:lpstr>
      <vt:lpstr>Новое время:  встреча Европы и Америки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Новое время:  встреча Европы и Америки</dc:title>
  <dc:creator>user</dc:creator>
  <cp:lastModifiedBy>Ирина</cp:lastModifiedBy>
  <cp:revision>14</cp:revision>
  <dcterms:created xsi:type="dcterms:W3CDTF">2017-01-28T07:27:38Z</dcterms:created>
  <dcterms:modified xsi:type="dcterms:W3CDTF">2021-04-11T16:26:30Z</dcterms:modified>
</cp:coreProperties>
</file>