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9" r:id="rId3"/>
    <p:sldId id="285" r:id="rId4"/>
    <p:sldId id="286" r:id="rId5"/>
    <p:sldId id="28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4856" y="2967335"/>
            <a:ext cx="4914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Литература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0479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3"/>
            <a:ext cx="5004048" cy="597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06844" y="6021288"/>
            <a:ext cx="1595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Даниэль Дефо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029" y="1052736"/>
            <a:ext cx="2768600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05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"/>
            <a:ext cx="4355976" cy="522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76672"/>
            <a:ext cx="17319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4288" y="737815"/>
            <a:ext cx="1511300" cy="244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432175"/>
            <a:ext cx="1639887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619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99" y="17940"/>
            <a:ext cx="3298825" cy="399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99" y="4016853"/>
            <a:ext cx="3251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Александр Сергеевич Пушкин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0034" y="2708920"/>
            <a:ext cx="2932113" cy="379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27807" y="6488668"/>
            <a:ext cx="2707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Тургенев Иван Сергеевич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5350" y="17940"/>
            <a:ext cx="4438650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14434" y="2524254"/>
            <a:ext cx="262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Толстой Лев Николаевич</a:t>
            </a:r>
          </a:p>
        </p:txBody>
      </p:sp>
    </p:spTree>
    <p:extLst>
      <p:ext uri="{BB962C8B-B14F-4D97-AF65-F5344CB8AC3E}">
        <p14:creationId xmlns:p14="http://schemas.microsoft.com/office/powerpoint/2010/main" val="2656492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276</TotalTime>
  <Words>23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13</cp:revision>
  <dcterms:created xsi:type="dcterms:W3CDTF">2017-01-28T07:27:38Z</dcterms:created>
  <dcterms:modified xsi:type="dcterms:W3CDTF">2021-04-11T16:16:57Z</dcterms:modified>
</cp:coreProperties>
</file>