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6" r:id="rId3"/>
    <p:sldId id="288" r:id="rId4"/>
    <p:sldId id="28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Новое время: </a:t>
            </a:r>
            <a:br>
              <a:rPr lang="ru-RU" dirty="0"/>
            </a:br>
            <a:r>
              <a:rPr lang="ru-RU" dirty="0"/>
              <a:t>встреча Европы и Америки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661248"/>
            <a:ext cx="6804248" cy="1035645"/>
          </a:xfrm>
        </p:spPr>
        <p:txBody>
          <a:bodyPr/>
          <a:lstStyle/>
          <a:p>
            <a:pPr algn="ctr"/>
            <a:r>
              <a:rPr lang="ru-RU" dirty="0" smtClean="0"/>
              <a:t>Презентацию создала учитель начальных классов </a:t>
            </a:r>
            <a:r>
              <a:rPr lang="ru-RU" dirty="0" err="1" smtClean="0"/>
              <a:t>Лежнина</a:t>
            </a:r>
            <a:r>
              <a:rPr lang="ru-RU" dirty="0" smtClean="0"/>
              <a:t> И.А.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669" y="2967335"/>
            <a:ext cx="8090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Путешественники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058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16" y="16271"/>
            <a:ext cx="2798763" cy="368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53577"/>
            <a:ext cx="3371850" cy="360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9575" y="0"/>
            <a:ext cx="2384425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861048"/>
            <a:ext cx="1927225" cy="270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64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330" y="0"/>
            <a:ext cx="3516210" cy="4518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206" y="2538264"/>
            <a:ext cx="6793814" cy="4319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25270" y="1581519"/>
            <a:ext cx="52231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Первая кругосветная экспедиция Ф. Магеллана. 1519-1522 гг.</a:t>
            </a:r>
          </a:p>
        </p:txBody>
      </p:sp>
    </p:spTree>
    <p:extLst>
      <p:ext uri="{BB962C8B-B14F-4D97-AF65-F5344CB8AC3E}">
        <p14:creationId xmlns:p14="http://schemas.microsoft.com/office/powerpoint/2010/main" val="418785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278</TotalTime>
  <Words>22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Book Antiqua</vt:lpstr>
      <vt:lpstr>Times New Roman</vt:lpstr>
      <vt:lpstr>Wingdings</vt:lpstr>
      <vt:lpstr>Твердый переплет</vt:lpstr>
      <vt:lpstr>Новое время:  встреча Европы и Америки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Новое время:  встреча Европы и Америки</dc:title>
  <dc:creator>user</dc:creator>
  <cp:lastModifiedBy>Ирина</cp:lastModifiedBy>
  <cp:revision>14</cp:revision>
  <dcterms:created xsi:type="dcterms:W3CDTF">2017-01-28T07:27:38Z</dcterms:created>
  <dcterms:modified xsi:type="dcterms:W3CDTF">2021-04-11T16:31:15Z</dcterms:modified>
</cp:coreProperties>
</file>