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6" r:id="rId3"/>
    <p:sldId id="29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669" y="2967335"/>
            <a:ext cx="8090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Путешественники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5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72408" cy="532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501" y="-10751"/>
            <a:ext cx="3631499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88936"/>
            <a:ext cx="3240360" cy="573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57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276</TotalTime>
  <Words>12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14</cp:revision>
  <dcterms:created xsi:type="dcterms:W3CDTF">2017-01-28T07:27:38Z</dcterms:created>
  <dcterms:modified xsi:type="dcterms:W3CDTF">2021-04-11T16:32:11Z</dcterms:modified>
</cp:coreProperties>
</file>