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08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Новое время: </a:t>
            </a:r>
            <a:br>
              <a:rPr lang="ru-RU" dirty="0"/>
            </a:br>
            <a:r>
              <a:rPr lang="ru-RU" dirty="0"/>
              <a:t>встреча Европы и Америки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5661248"/>
            <a:ext cx="6804248" cy="1035645"/>
          </a:xfrm>
        </p:spPr>
        <p:txBody>
          <a:bodyPr/>
          <a:lstStyle/>
          <a:p>
            <a:pPr algn="ctr"/>
            <a:r>
              <a:rPr lang="ru-RU" dirty="0" smtClean="0"/>
              <a:t>Презентацию создала учитель начальных классов </a:t>
            </a:r>
            <a:r>
              <a:rPr lang="ru-RU" dirty="0" err="1" smtClean="0"/>
              <a:t>Лежнина</a:t>
            </a:r>
            <a:r>
              <a:rPr lang="ru-RU" dirty="0" smtClean="0"/>
              <a:t> И.А.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11660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57200" y="41379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</a:b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pic>
        <p:nvPicPr>
          <p:cNvPr id="3" name="Рисунок 2" descr="2 - копия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179512" y="2204864"/>
            <a:ext cx="8784976" cy="115212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67544" y="1619508"/>
            <a:ext cx="1656184" cy="369332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F79646"/>
            </a:solidFill>
            <a:prstDash val="solid"/>
          </a:ln>
          <a:effectLst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Древний мир</a:t>
            </a:r>
            <a:endParaRPr kumimoji="0" lang="ru-RU" sz="1800" b="1" i="0" u="none" strike="noStrike" kern="0" cap="none" spc="0" normalizeH="0" baseline="0" noProof="0" dirty="0">
              <a:ln>
                <a:noFill/>
              </a:ln>
              <a:solidFill>
                <a:srgbClr val="6633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39952" y="1619508"/>
            <a:ext cx="1553823" cy="369332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7030A0"/>
            </a:solidFill>
            <a:prstDash val="solid"/>
          </a:ln>
          <a:effectLst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Средние века</a:t>
            </a:r>
            <a:endParaRPr kumimoji="0" lang="ru-RU" sz="1800" b="1" i="0" u="none" strike="noStrike" kern="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620978" y="694437"/>
            <a:ext cx="1271502" cy="646331"/>
          </a:xfrm>
          <a:prstGeom prst="wedgeRectCallout">
            <a:avLst>
              <a:gd name="adj1" fmla="val 33960"/>
              <a:gd name="adj2" fmla="val 138291"/>
            </a:avLst>
          </a:prstGeom>
          <a:solidFill>
            <a:sysClr val="window" lastClr="FFFFFF"/>
          </a:solidFill>
          <a:ln w="25400" cap="flat" cmpd="sng" algn="ctr">
            <a:solidFill>
              <a:srgbClr val="FF0066"/>
            </a:solidFill>
            <a:prstDash val="solid"/>
          </a:ln>
          <a:effectLst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Новейшее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время</a:t>
            </a:r>
            <a:endParaRPr kumimoji="0" lang="ru-RU" sz="1800" b="1" i="0" u="none" strike="noStrike" kern="0" cap="none" spc="0" normalizeH="0" baseline="0" noProof="0" dirty="0">
              <a:ln>
                <a:noFill/>
              </a:ln>
              <a:solidFill>
                <a:srgbClr val="FF006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092622" y="3573016"/>
            <a:ext cx="1439818" cy="461665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0000FF"/>
            </a:solidFill>
            <a:prstDash val="solid"/>
          </a:ln>
          <a:effectLst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Наша эра</a:t>
            </a:r>
            <a:endParaRPr kumimoji="0" lang="ru-RU" sz="24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259632" y="1988840"/>
            <a:ext cx="0" cy="1584176"/>
          </a:xfrm>
          <a:prstGeom prst="line">
            <a:avLst/>
          </a:prstGeom>
          <a:noFill/>
          <a:ln w="57150" cap="flat" cmpd="sng" algn="ctr">
            <a:solidFill>
              <a:srgbClr val="0000FF"/>
            </a:solidFill>
            <a:prstDash val="solid"/>
          </a:ln>
          <a:effectLst/>
        </p:spPr>
      </p:cxnSp>
      <p:cxnSp>
        <p:nvCxnSpPr>
          <p:cNvPr id="9" name="Прямая соединительная линия 8"/>
          <p:cNvCxnSpPr/>
          <p:nvPr/>
        </p:nvCxnSpPr>
        <p:spPr>
          <a:xfrm>
            <a:off x="7308304" y="1340768"/>
            <a:ext cx="0" cy="2016224"/>
          </a:xfrm>
          <a:prstGeom prst="line">
            <a:avLst/>
          </a:prstGeom>
          <a:noFill/>
          <a:ln w="57150" cap="flat" cmpd="sng" algn="ctr">
            <a:solidFill>
              <a:srgbClr val="FF0000"/>
            </a:solidFill>
            <a:prstDash val="solid"/>
          </a:ln>
          <a:effectLst/>
        </p:spPr>
      </p:cxnSp>
      <p:cxnSp>
        <p:nvCxnSpPr>
          <p:cNvPr id="10" name="Прямая соединительная линия 9"/>
          <p:cNvCxnSpPr/>
          <p:nvPr/>
        </p:nvCxnSpPr>
        <p:spPr>
          <a:xfrm>
            <a:off x="8244408" y="1340768"/>
            <a:ext cx="0" cy="2016224"/>
          </a:xfrm>
          <a:prstGeom prst="line">
            <a:avLst/>
          </a:prstGeom>
          <a:noFill/>
          <a:ln w="57150" cap="flat" cmpd="sng" algn="ctr">
            <a:solidFill>
              <a:srgbClr val="FF0000"/>
            </a:solidFill>
            <a:prstDash val="solid"/>
          </a:ln>
          <a:effectLst/>
        </p:spPr>
      </p:cxnSp>
      <p:cxnSp>
        <p:nvCxnSpPr>
          <p:cNvPr id="11" name="Прямая соединительная линия 10"/>
          <p:cNvCxnSpPr/>
          <p:nvPr/>
        </p:nvCxnSpPr>
        <p:spPr>
          <a:xfrm>
            <a:off x="2915816" y="1340768"/>
            <a:ext cx="0" cy="2016224"/>
          </a:xfrm>
          <a:prstGeom prst="line">
            <a:avLst/>
          </a:prstGeom>
          <a:noFill/>
          <a:ln w="57150" cap="flat" cmpd="sng" algn="ctr">
            <a:solidFill>
              <a:srgbClr val="FF0000"/>
            </a:solidFill>
            <a:prstDash val="solid"/>
          </a:ln>
          <a:effectLst/>
        </p:spPr>
      </p:cxnSp>
      <p:sp>
        <p:nvSpPr>
          <p:cNvPr id="12" name="TextBox 11"/>
          <p:cNvSpPr txBox="1"/>
          <p:nvPr/>
        </p:nvSpPr>
        <p:spPr>
          <a:xfrm>
            <a:off x="194790" y="3645024"/>
            <a:ext cx="1136850" cy="1200329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0000FF"/>
            </a:solidFill>
            <a:prstDash val="solid"/>
          </a:ln>
          <a:effectLst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До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нашей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эры</a:t>
            </a:r>
            <a:endParaRPr kumimoji="0" lang="ru-RU" sz="24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AutoShape 265"/>
          <p:cNvSpPr>
            <a:spLocks noChangeAspect="1" noChangeArrowheads="1"/>
          </p:cNvSpPr>
          <p:nvPr/>
        </p:nvSpPr>
        <p:spPr bwMode="auto">
          <a:xfrm>
            <a:off x="899592" y="3429000"/>
            <a:ext cx="719137" cy="719137"/>
          </a:xfrm>
          <a:prstGeom prst="star8">
            <a:avLst>
              <a:gd name="adj" fmla="val 38250"/>
            </a:avLst>
          </a:prstGeom>
          <a:solidFill>
            <a:srgbClr val="FFFF00"/>
          </a:solidFill>
          <a:ln w="28575">
            <a:solidFill>
              <a:srgbClr val="F79646">
                <a:lumMod val="50000"/>
              </a:srgb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>
                <a:ln>
                  <a:noFill/>
                </a:ln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</a:rPr>
              <a:t>Р.Х.</a:t>
            </a: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457200" y="12576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normalizeH="0" baseline="0" noProof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Comic Sans MS" pitchFamily="66" charset="0"/>
                <a:ea typeface="+mj-ea"/>
                <a:cs typeface="+mj-cs"/>
              </a:rPr>
              <a:t>Вспомните,</a:t>
            </a:r>
            <a:r>
              <a:rPr kumimoji="0" lang="ru-RU" sz="3200" b="1" i="0" u="none" strike="noStrike" kern="1200" normalizeH="0" noProof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Comic Sans MS" pitchFamily="66" charset="0"/>
                <a:ea typeface="+mj-ea"/>
                <a:cs typeface="+mj-cs"/>
              </a:rPr>
              <a:t> на какие эпохи учёные делят историю человечества</a:t>
            </a:r>
            <a:r>
              <a:rPr lang="ru-RU" sz="32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  <a:ea typeface="+mj-ea"/>
                <a:cs typeface="+mj-cs"/>
              </a:rPr>
              <a:t>.</a:t>
            </a:r>
            <a:endParaRPr kumimoji="0" lang="ru-RU" sz="3200" b="1" i="0" u="none" strike="noStrike" kern="1200" normalizeH="0" baseline="0" noProof="0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411760" y="3429000"/>
            <a:ext cx="3913251" cy="523220"/>
          </a:xfrm>
          <a:prstGeom prst="rect">
            <a:avLst/>
          </a:prstGeom>
          <a:solidFill>
            <a:sysClr val="window" lastClr="FFFFFF"/>
          </a:solidFill>
          <a:ln w="38100" cap="flat" cmpd="sng" algn="ctr">
            <a:solidFill>
              <a:srgbClr val="000099"/>
            </a:solidFill>
            <a:prstDash val="solid"/>
          </a:ln>
          <a:effectLst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первобытная история</a:t>
            </a:r>
            <a:endParaRPr kumimoji="0" lang="ru-RU" sz="2800" b="0" i="0" u="none" strike="noStrike" kern="0" cap="none" spc="0" normalizeH="0" baseline="0" noProof="0" dirty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195736" y="4077072"/>
            <a:ext cx="4330032" cy="52322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latin typeface="Comic Sans MS" pitchFamily="66" charset="0"/>
              </a:rPr>
              <a:t>история Древнего мира</a:t>
            </a:r>
            <a:endParaRPr lang="ru-RU" sz="28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267744" y="4725144"/>
            <a:ext cx="4204997" cy="523220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00B050"/>
                </a:solidFill>
                <a:latin typeface="Comic Sans MS" pitchFamily="66" charset="0"/>
              </a:rPr>
              <a:t>история Средних веков</a:t>
            </a:r>
            <a:endParaRPr lang="ru-RU" sz="2800" dirty="0">
              <a:solidFill>
                <a:srgbClr val="00B050"/>
              </a:solidFill>
              <a:latin typeface="Comic Sans MS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123728" y="5373216"/>
            <a:ext cx="4519186" cy="523220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7030A0"/>
                </a:solidFill>
                <a:latin typeface="Comic Sans MS" pitchFamily="66" charset="0"/>
              </a:rPr>
              <a:t>история Нового времени</a:t>
            </a:r>
            <a:endParaRPr lang="ru-RU" sz="2800" dirty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691680" y="6021288"/>
            <a:ext cx="5208477" cy="523220"/>
          </a:xfrm>
          <a:prstGeom prst="rect">
            <a:avLst/>
          </a:prstGeom>
          <a:noFill/>
          <a:ln w="38100">
            <a:solidFill>
              <a:srgbClr val="FF0066"/>
            </a:solidFill>
          </a:ln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FF0066"/>
                </a:solidFill>
                <a:latin typeface="Comic Sans MS" pitchFamily="66" charset="0"/>
              </a:rPr>
              <a:t>история Новейшего времени</a:t>
            </a:r>
            <a:endParaRPr lang="ru-RU" sz="2800" dirty="0">
              <a:solidFill>
                <a:srgbClr val="FF0066"/>
              </a:solidFill>
              <a:latin typeface="Comic Sans MS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308304" y="1412776"/>
            <a:ext cx="900000" cy="646331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00823B"/>
            </a:solidFill>
            <a:prstDash val="solid"/>
          </a:ln>
          <a:effectLst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823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Новое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823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время</a:t>
            </a:r>
            <a:endParaRPr kumimoji="0" lang="ru-RU" sz="1800" b="1" i="0" u="none" strike="noStrike" kern="0" cap="none" spc="0" normalizeH="0" baseline="0" noProof="0" dirty="0">
              <a:ln>
                <a:noFill/>
              </a:ln>
              <a:solidFill>
                <a:srgbClr val="00823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99244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3" dur="2000" fill="hold"/>
                                        <p:tgtEl>
                                          <p:spTgt spid="1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12" grpId="0" animBg="1"/>
      <p:bldP spid="13" grpId="0" animBg="1"/>
      <p:bldP spid="15" grpId="0" animBg="1"/>
      <p:bldP spid="16" grpId="0" animBg="1"/>
      <p:bldP spid="17" grpId="0" animBg="1"/>
      <p:bldP spid="18" grpId="0" animBg="1"/>
      <p:bldP spid="18" grpId="1" animBg="1"/>
      <p:bldP spid="19" grpId="0" animBg="1"/>
      <p:bldP spid="2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5"/>
          <p:cNvSpPr txBox="1">
            <a:spLocks/>
          </p:cNvSpPr>
          <p:nvPr/>
        </p:nvSpPr>
        <p:spPr>
          <a:xfrm>
            <a:off x="4139952" y="836712"/>
            <a:ext cx="4680520" cy="54726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	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Вслед за Средними веками наступил черёд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Нового времени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, которое продолжалось с 1500 до 1900 года. Мир стал совсем иным по сравнению с миром Средневековья. Новое время подарило миру великих </a:t>
            </a:r>
            <a:r>
              <a:rPr kumimoji="0" lang="ru-RU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путешествен-ников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, художников, ар-</a:t>
            </a:r>
            <a:r>
              <a:rPr kumimoji="0" lang="ru-RU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хитекторов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, писателей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.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66330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pic>
        <p:nvPicPr>
          <p:cNvPr id="3" name="Содержимое 7" descr="aefca395b81043cfedfa6f80397526e7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79512" y="188640"/>
            <a:ext cx="3024336" cy="3324460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4" name="Рисунок 3" descr="431646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79512" y="3789040"/>
            <a:ext cx="3096344" cy="2934232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5" name="Рисунок 4" descr="3027000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2204864"/>
            <a:ext cx="2592288" cy="3240360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67617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31840" y="404664"/>
            <a:ext cx="4176464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Задания по группам</a:t>
            </a:r>
          </a:p>
          <a:p>
            <a:endParaRPr lang="ru-RU" sz="2400" dirty="0" smtClean="0"/>
          </a:p>
          <a:p>
            <a:r>
              <a:rPr lang="ru-RU" sz="2400" dirty="0" smtClean="0"/>
              <a:t>1 группа – искусство</a:t>
            </a:r>
          </a:p>
          <a:p>
            <a:endParaRPr lang="ru-RU" sz="2400" dirty="0"/>
          </a:p>
          <a:p>
            <a:r>
              <a:rPr lang="ru-RU" sz="2400" dirty="0" smtClean="0"/>
              <a:t>2 группа – литература</a:t>
            </a:r>
          </a:p>
          <a:p>
            <a:endParaRPr lang="ru-RU" sz="2400" dirty="0" smtClean="0"/>
          </a:p>
          <a:p>
            <a:r>
              <a:rPr lang="ru-RU" sz="2400" dirty="0"/>
              <a:t>3 группа – путешественники</a:t>
            </a:r>
            <a:endParaRPr lang="ru-RU" sz="2400" dirty="0" smtClean="0"/>
          </a:p>
          <a:p>
            <a:endParaRPr lang="ru-RU" sz="2400" dirty="0"/>
          </a:p>
          <a:p>
            <a:r>
              <a:rPr lang="ru-RU" sz="2400" dirty="0" smtClean="0"/>
              <a:t>4 и 5 группа – изобретения </a:t>
            </a:r>
          </a:p>
          <a:p>
            <a:endParaRPr lang="ru-RU" sz="2400" dirty="0"/>
          </a:p>
          <a:p>
            <a:r>
              <a:rPr lang="ru-RU" sz="2400" dirty="0" smtClean="0"/>
              <a:t> 6 группа – города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419872" y="5194776"/>
            <a:ext cx="439636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3200" dirty="0" smtClean="0"/>
              <a:t>В  </a:t>
            </a:r>
            <a:r>
              <a:rPr lang="ru-RU" sz="3200" dirty="0"/>
              <a:t>учебнике </a:t>
            </a:r>
            <a:r>
              <a:rPr lang="ru-RU" sz="3200" dirty="0" smtClean="0"/>
              <a:t>с.22 </a:t>
            </a:r>
            <a:r>
              <a:rPr lang="ru-RU" sz="3200" dirty="0"/>
              <a:t>– 27. </a:t>
            </a:r>
          </a:p>
          <a:p>
            <a:r>
              <a:rPr lang="ru-RU" sz="2800" b="1" dirty="0" smtClean="0"/>
              <a:t> </a:t>
            </a:r>
            <a:endParaRPr lang="ru-RU" sz="2800" b="1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643917"/>
            <a:ext cx="2341563" cy="304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2912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277</TotalTime>
  <Words>83</Words>
  <Application>Microsoft Office PowerPoint</Application>
  <PresentationFormat>Экран (4:3)</PresentationFormat>
  <Paragraphs>34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11" baseType="lpstr">
      <vt:lpstr>Arial</vt:lpstr>
      <vt:lpstr>Book Antiqua</vt:lpstr>
      <vt:lpstr>Calibri</vt:lpstr>
      <vt:lpstr>Comic Sans MS</vt:lpstr>
      <vt:lpstr>Times New Roman</vt:lpstr>
      <vt:lpstr>Wingdings</vt:lpstr>
      <vt:lpstr>Твердый переплет</vt:lpstr>
      <vt:lpstr>Новое время:  встреча Европы и Америки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Новое время:  встреча Европы и Америки</dc:title>
  <dc:creator>user</dc:creator>
  <cp:lastModifiedBy>Ирина</cp:lastModifiedBy>
  <cp:revision>13</cp:revision>
  <dcterms:created xsi:type="dcterms:W3CDTF">2017-01-28T07:27:38Z</dcterms:created>
  <dcterms:modified xsi:type="dcterms:W3CDTF">2021-04-11T16:14:33Z</dcterms:modified>
</cp:coreProperties>
</file>