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8" r:id="rId3"/>
    <p:sldId id="260" r:id="rId4"/>
    <p:sldId id="262" r:id="rId5"/>
    <p:sldId id="276" r:id="rId6"/>
    <p:sldId id="27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12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95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7740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232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706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308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469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97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618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09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884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22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99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7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7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9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60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14400" y="260350"/>
            <a:ext cx="8229600" cy="2579688"/>
          </a:xfrm>
        </p:spPr>
        <p:txBody>
          <a:bodyPr>
            <a:normAutofit/>
          </a:bodyPr>
          <a:lstStyle/>
          <a:p>
            <a:r>
              <a:rPr lang="ru-RU" sz="8000" i="1" dirty="0" smtClean="0">
                <a:ln w="6350">
                  <a:solidFill>
                    <a:srgbClr val="00206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«Новый год</a:t>
            </a:r>
            <a:r>
              <a:rPr lang="ru-RU" sz="8000" i="1" dirty="0" smtClean="0">
                <a:ln w="6350">
                  <a:solidFill>
                    <a:srgbClr val="002060"/>
                  </a:solidFill>
                </a:ln>
                <a:solidFill>
                  <a:srgbClr val="FF0000"/>
                </a:solidFill>
                <a:latin typeface="Arial Black" pitchFamily="34" charset="0"/>
              </a:rPr>
              <a:t>»</a:t>
            </a:r>
            <a:endParaRPr lang="ru-RU" sz="5300" i="1" dirty="0">
              <a:ln w="6350">
                <a:solidFill>
                  <a:srgbClr val="FF0000"/>
                </a:solidFill>
              </a:ln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связной\Desktop\новый год\новый год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190813"/>
            <a:ext cx="2952328" cy="3983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связной\Desktop\новый год\д м и снегурочк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01208" y="2285842"/>
            <a:ext cx="3168352" cy="3907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вязной\Desktop\новый год\снег идёт аниме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424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564262"/>
            <a:ext cx="61926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	</a:t>
            </a:r>
            <a:r>
              <a:rPr lang="ru-RU" sz="2800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Встреча Нового года является во многих странах очень значимым праздником. </a:t>
            </a:r>
            <a:endParaRPr lang="ru-RU" sz="2800" b="1" dirty="0">
              <a:ln w="18415" cmpd="sng">
                <a:solidFill>
                  <a:srgbClr val="C00000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9458" name="Picture 2" descr="http://img0.liveinternet.ru/images/attach/c/7/95/269/95269100_68655460_11662427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116" y="1124744"/>
            <a:ext cx="5724128" cy="490639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1520" y="2780928"/>
            <a:ext cx="36724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	</a:t>
            </a:r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chemeClr val="tx1">
                    <a:lumMod val="95000"/>
                  </a:schemeClr>
                </a:solidFill>
              </a:rPr>
              <a:t>Согласно традиции в доме устанавливается новогодняя ёлка, которую украшают разнообразными игрушками.</a:t>
            </a:r>
            <a:endParaRPr lang="ru-RU" sz="2800" b="1" dirty="0">
              <a:ln>
                <a:solidFill>
                  <a:srgbClr val="C00000"/>
                </a:solidFill>
              </a:ln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3382353"/>
            <a:ext cx="489654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	</a:t>
            </a:r>
            <a:r>
              <a:rPr lang="ru-RU" sz="2000" b="1" dirty="0" smtClean="0">
                <a:ln>
                  <a:solidFill>
                    <a:srgbClr val="C00000"/>
                  </a:solidFill>
                </a:ln>
                <a:solidFill>
                  <a:schemeClr val="tx1">
                    <a:lumMod val="95000"/>
                  </a:schemeClr>
                </a:solidFill>
              </a:rPr>
              <a:t>При встрече Нового года близкие собираются за столом. Собравшиеся сначала провожают год – вспоминают, что в нём было. В 0 часов 0 минут 00 секунд 1 января бьют куранты. 	В Новый год приходит Дед Мороз и дарит всем подарки, которые приносит в мешке за спиной.</a:t>
            </a:r>
            <a:endParaRPr lang="ru-RU" sz="2000" b="1" dirty="0">
              <a:ln>
                <a:solidFill>
                  <a:srgbClr val="C00000"/>
                </a:solidFill>
              </a:ln>
              <a:solidFill>
                <a:schemeClr val="tx1">
                  <a:lumMod val="95000"/>
                </a:schemeClr>
              </a:solidFill>
            </a:endParaRPr>
          </a:p>
        </p:txBody>
      </p:sp>
      <p:pic>
        <p:nvPicPr>
          <p:cNvPr id="5" name="Picture 1" descr="C:\Users\связной\Desktop\новый год\дед мороз и олень за ёлкой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16632"/>
            <a:ext cx="3391900" cy="3371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8" descr="http://playcast.ru/uploads/2014/12/17/1113536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3413" y="336322"/>
            <a:ext cx="2768041" cy="304603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laycast.ru/uploads/2013/11/22/6632374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124744"/>
            <a:ext cx="4355976" cy="56571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260648"/>
            <a:ext cx="4824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А давайте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мы нарисуем красивую елочку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cast.ru/uploads/2010/12/31/2215083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связной\Desktop\новый год\поздравление снеговика аниме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-27384"/>
            <a:ext cx="6885384" cy="6885384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229</TotalTime>
  <Words>10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Trebuchet MS</vt:lpstr>
      <vt:lpstr>Wingdings 3</vt:lpstr>
      <vt:lpstr>Грань</vt:lpstr>
      <vt:lpstr>«Новый год»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«Новый год» музыка и слова В.цветкова</dc:title>
  <dc:creator>связной</dc:creator>
  <cp:lastModifiedBy>Пользователь Windows</cp:lastModifiedBy>
  <cp:revision>33</cp:revision>
  <dcterms:created xsi:type="dcterms:W3CDTF">2014-08-01T04:56:17Z</dcterms:created>
  <dcterms:modified xsi:type="dcterms:W3CDTF">2021-04-11T11:08:26Z</dcterms:modified>
</cp:coreProperties>
</file>