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A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CD82D-CD42-4300-96D0-0F1227F63FD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70F4D-A619-441C-B1C4-CDB54C1B8C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324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93883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63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89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8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2396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77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9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18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86CA0AC-CAC7-47EB-96BE-AED44F0EDA7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D58B51F-3AD7-4760-9FFF-100B3B989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55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F9AD7AB-6796-4D89-9954-9A8AA77A33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49" y="157316"/>
            <a:ext cx="4692650" cy="3429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C4FD86C-35BA-4C06-AE0B-2F497CFEB1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Пальчиковая гимнастика по теме: «Космос»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E0EDFA45-012D-4843-8F01-EE74043813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Презентацию подготовила инструктор по физической культуре </a:t>
            </a:r>
            <a:r>
              <a:rPr lang="ru-RU" dirty="0" err="1"/>
              <a:t>Ходаковская</a:t>
            </a:r>
            <a:r>
              <a:rPr lang="ru-RU" dirty="0"/>
              <a:t> Анна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63900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3616" cy="308453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53686FC-821B-4284-BFEE-D56E9C55F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478" y="-275795"/>
            <a:ext cx="9692640" cy="1052629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«Астрономическая считалка»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E90EF9-FF93-46BE-ACB4-464D5EA00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3616" y="1505334"/>
            <a:ext cx="6287648" cy="4351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Луне жил звездочет,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Он планетам вел подсчет.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Меркурий - раз, Венера - два,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Три - Земля, четыре - Марс.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Пять - Юпитер, шесть - Сатурн,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Семь - Уран, восьмой - Нептун,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Девять - дальше всех - Плутон.</a:t>
            </a:r>
          </a:p>
          <a:p>
            <a:pPr marL="0" indent="0" algn="ctr">
              <a:buNone/>
            </a:pPr>
            <a:r>
              <a:rPr lang="ru-RU" sz="2400" b="1" i="1" dirty="0">
                <a:solidFill>
                  <a:srgbClr val="FFC000"/>
                </a:solidFill>
                <a:highlight>
                  <a:srgbClr val="0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Кто не видит - выйди вон.</a:t>
            </a:r>
          </a:p>
          <a:p>
            <a:endParaRPr lang="ru-RU" b="1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4301" y="782544"/>
            <a:ext cx="4758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Зажимать пальцы при каждом перечислении планеты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012" y="3194136"/>
            <a:ext cx="2904473" cy="290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1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8CE800-C1B3-4605-BB21-D1D0914D3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367" y="0"/>
            <a:ext cx="9692640" cy="13255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космический отряд»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0C0F6A0-71D7-475B-B2F2-F1074696F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770" y="1490597"/>
            <a:ext cx="6250488" cy="5185776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 космический отряд, </a:t>
            </a:r>
            <a:r>
              <a:rPr lang="ru-RU" sz="19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 одной руки сжаты в кулак. Разжимать и сжимать пальцы</a:t>
            </a:r>
            <a:r>
              <a:rPr lang="ru-RU" sz="19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дружных пять ребят. (Разгибать по очереди пальцы, сжатые в кулак, начиная с большого. Говоря про пятый палец, придерживают его другой рукой).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Гагарин,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Титов,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Леонов,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Комаров,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5-ый женщина, а не мужчина -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Терешкова Валентина! (Соединяют ладони перед собой и поднимают их вверх, вытягивая руки).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космический корабль сели,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в космос полетели</a:t>
            </a:r>
            <a:r>
              <a:rPr lang="ru-RU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825" y="2148212"/>
            <a:ext cx="2435275" cy="1853853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2455101" y="3607496"/>
            <a:ext cx="611270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463" y="0"/>
            <a:ext cx="1876425" cy="2438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328" y="3807912"/>
            <a:ext cx="1669973" cy="2192056"/>
          </a:xfrm>
          <a:prstGeom prst="rect">
            <a:avLst/>
          </a:prstGeom>
        </p:spPr>
      </p:pic>
      <p:cxnSp>
        <p:nvCxnSpPr>
          <p:cNvPr id="15" name="Соединительная линия уступом 14"/>
          <p:cNvCxnSpPr/>
          <p:nvPr/>
        </p:nvCxnSpPr>
        <p:spPr>
          <a:xfrm flipV="1">
            <a:off x="2455101" y="1503123"/>
            <a:ext cx="7753611" cy="1741118"/>
          </a:xfrm>
          <a:prstGeom prst="bentConnector3">
            <a:avLst>
              <a:gd name="adj1" fmla="val 6647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455101" y="4471792"/>
            <a:ext cx="7503091" cy="12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150" y="5154851"/>
            <a:ext cx="2818356" cy="158532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27" y="4562995"/>
            <a:ext cx="2189706" cy="2189706"/>
          </a:xfrm>
          <a:prstGeom prst="rect">
            <a:avLst/>
          </a:prstGeom>
        </p:spPr>
      </p:pic>
      <p:cxnSp>
        <p:nvCxnSpPr>
          <p:cNvPr id="26" name="Прямая со стрелкой 25"/>
          <p:cNvCxnSpPr/>
          <p:nvPr/>
        </p:nvCxnSpPr>
        <p:spPr>
          <a:xfrm>
            <a:off x="5160723" y="5536504"/>
            <a:ext cx="1741118" cy="263047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455101" y="4096011"/>
            <a:ext cx="7052154" cy="9394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206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6EAC90-A23D-4898-844B-9FD788DE7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570" y="0"/>
            <a:ext cx="9692640" cy="13255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«Будем в космосе летать»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706" y="1766170"/>
            <a:ext cx="4351338" cy="4351338"/>
          </a:xfrm>
        </p:spPr>
      </p:pic>
      <p:sp>
        <p:nvSpPr>
          <p:cNvPr id="6" name="TextBox 5"/>
          <p:cNvSpPr txBox="1"/>
          <p:nvPr/>
        </p:nvSpPr>
        <p:spPr>
          <a:xfrm>
            <a:off x="5799550" y="1603332"/>
            <a:ext cx="53987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по очереди загибают пальцы одной руки, начиная с мизинца, помогая указательным пальцем другой руки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1-2-3-4-5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вращают кистью, которая сжата в кулак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в космосе летать. 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 очереди разгибают пальцы, начиная с большого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комета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планета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луноход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– звездолет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– земля, (Дети машут кистями рук, как бы прощаясь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свидания друзья!</a:t>
            </a:r>
          </a:p>
        </p:txBody>
      </p:sp>
    </p:spTree>
    <p:extLst>
      <p:ext uri="{BB962C8B-B14F-4D97-AF65-F5344CB8AC3E}">
        <p14:creationId xmlns:p14="http://schemas.microsoft.com/office/powerpoint/2010/main" val="2174737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201241-84F7-4540-AA6C-BBC46E833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Луноход»                     «Ракета»    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5A6C381-0093-4DE5-9BEF-408D663BE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305" y="1891430"/>
            <a:ext cx="4111794" cy="3657600"/>
          </a:xfr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ставят на стол подушечки пальцев обеих рук, переносят на руки часть веса, а затем как бы шагают по очереди правой и левой рукой. Повторяют четверостишие несколько раз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луноход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Луне легко идет.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шагает очень важно,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нем сидит герой отважный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5228" y="1853852"/>
            <a:ext cx="3845490" cy="3970318"/>
          </a:xfrm>
          <a:prstGeom prst="rect">
            <a:avLst/>
          </a:prstGeom>
          <a:noFill/>
          <a:ln w="762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Ритмично произнося текст, дети имитируют полет ракеты, пальцы сложены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в виде ракеты: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 с ракетой поиграем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(Дети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покачивают руками из стороны в сторону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Вверх летаем, вниз летаем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(Поднимают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опускают руки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Вправо-влево повернем.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(Наклоняются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поворачиваются вправо-влево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 до цели мы дойдем.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Приземляем «ракету» на голову.</a:t>
            </a:r>
          </a:p>
        </p:txBody>
      </p:sp>
    </p:spTree>
    <p:extLst>
      <p:ext uri="{BB962C8B-B14F-4D97-AF65-F5344CB8AC3E}">
        <p14:creationId xmlns:p14="http://schemas.microsoft.com/office/powerpoint/2010/main" val="252050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039" y="363255"/>
            <a:ext cx="9692640" cy="132556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«1,2,3,4,5, в космос полетел отряд»</a:t>
            </a:r>
            <a:b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8409" y="1240077"/>
            <a:ext cx="3886325" cy="278077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 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одному загибают пальчики на обеих руках)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 полетел отряд.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(Соединяют ладошки вместе, поднимают руки вверх)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 в бинокль глядит,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(Пальцы обеих рук соединяются с большими, образуя «бинокль»)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видит впереди? Солнце, планеты, спутники, кометы,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8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Загибают пальчики обеих рук)</a:t>
            </a:r>
          </a:p>
          <a:p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73665" y="2630466"/>
            <a:ext cx="46722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Поднимает руки в вышину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(Поднимаем руки вверх)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 желтую луну.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(Показываем круг)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космосе сквозь толщу лет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(Сжимают и разжимают пальцы рук)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Ледяной летит объект.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(Поднимают сжатый кулак, наклоняют вправо-влево)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 его-полоска света,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 кулаку присоединяют раскрытые пальцы второй руки-«хвост»)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 зовут объект комета.</a:t>
            </a:r>
          </a:p>
        </p:txBody>
      </p:sp>
    </p:spTree>
    <p:extLst>
      <p:ext uri="{BB962C8B-B14F-4D97-AF65-F5344CB8AC3E}">
        <p14:creationId xmlns:p14="http://schemas.microsoft.com/office/powerpoint/2010/main" val="1642524826"/>
      </p:ext>
    </p:extLst>
  </p:cSld>
  <p:clrMapOvr>
    <a:masterClrMapping/>
  </p:clrMapOvr>
</p:sld>
</file>

<file path=ppt/theme/theme1.xml><?xml version="1.0" encoding="utf-8"?>
<a:theme xmlns:a="http://schemas.openxmlformats.org/drawingml/2006/main" name="Вид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2982</TotalTime>
  <Words>389</Words>
  <Application>Microsoft Office PowerPoint</Application>
  <PresentationFormat>Произвольный</PresentationFormat>
  <Paragraphs>71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Вид</vt:lpstr>
      <vt:lpstr>Пальчиковая гимнастика по теме: «Космос»</vt:lpstr>
      <vt:lpstr>«Астрономическая считалка»</vt:lpstr>
      <vt:lpstr>«Мы космический отряд»</vt:lpstr>
      <vt:lpstr>«Будем в космосе летать»</vt:lpstr>
      <vt:lpstr>« Луноход»                     «Ракета»    </vt:lpstr>
      <vt:lpstr>«1,2,3,4,5, в космос полетел отряд»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Пальчиковая гимнастика по теме: «Космос»</dc:title>
  <dc:creator>Антон Коробов</dc:creator>
  <cp:lastModifiedBy>RePack by Diakov</cp:lastModifiedBy>
  <cp:revision>12</cp:revision>
  <dcterms:created xsi:type="dcterms:W3CDTF">2021-04-08T20:00:26Z</dcterms:created>
  <dcterms:modified xsi:type="dcterms:W3CDTF">2021-04-11T17:15:25Z</dcterms:modified>
</cp:coreProperties>
</file>