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89" r:id="rId3"/>
    <p:sldId id="290" r:id="rId4"/>
    <p:sldId id="277" r:id="rId5"/>
    <p:sldId id="28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756" autoAdjust="0"/>
  </p:normalViewPr>
  <p:slideViewPr>
    <p:cSldViewPr>
      <p:cViewPr varScale="1">
        <p:scale>
          <a:sx n="67" d="100"/>
          <a:sy n="67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37E11B9-9DF7-4B31-9582-DA3B87149B38}" type="datetimeFigureOut">
              <a:rPr lang="ru-RU" smtClean="0"/>
              <a:pPr/>
              <a:t>11.04.2021</a:t>
            </a:fld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15F695E-237E-4D9F-980B-C34158E6CD3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7E11B9-9DF7-4B31-9582-DA3B87149B38}" type="datetimeFigureOut">
              <a:rPr lang="ru-RU" smtClean="0"/>
              <a:pPr/>
              <a:t>11.04.2021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5F695E-237E-4D9F-980B-C34158E6CD3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7E11B9-9DF7-4B31-9582-DA3B87149B38}" type="datetimeFigureOut">
              <a:rPr lang="ru-RU" smtClean="0"/>
              <a:pPr/>
              <a:t>11.04.2021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5F695E-237E-4D9F-980B-C34158E6CD3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7E11B9-9DF7-4B31-9582-DA3B87149B38}" type="datetimeFigureOut">
              <a:rPr lang="ru-RU" smtClean="0"/>
              <a:pPr/>
              <a:t>11.04.2021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5F695E-237E-4D9F-980B-C34158E6CD3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37E11B9-9DF7-4B31-9582-DA3B87149B38}" type="datetimeFigureOut">
              <a:rPr lang="ru-RU" smtClean="0"/>
              <a:pPr/>
              <a:t>11.04.2021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15F695E-237E-4D9F-980B-C34158E6CD3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7E11B9-9DF7-4B31-9582-DA3B87149B38}" type="datetimeFigureOut">
              <a:rPr lang="ru-RU" smtClean="0"/>
              <a:pPr/>
              <a:t>11.04.2021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15F695E-237E-4D9F-980B-C34158E6CD3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7E11B9-9DF7-4B31-9582-DA3B87149B38}" type="datetimeFigureOut">
              <a:rPr lang="ru-RU" smtClean="0"/>
              <a:pPr/>
              <a:t>11.04.2021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15F695E-237E-4D9F-980B-C34158E6CD3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7E11B9-9DF7-4B31-9582-DA3B87149B38}" type="datetimeFigureOut">
              <a:rPr lang="ru-RU" smtClean="0"/>
              <a:pPr/>
              <a:t>11.04.2021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5F695E-237E-4D9F-980B-C34158E6CD3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7E11B9-9DF7-4B31-9582-DA3B87149B38}" type="datetimeFigureOut">
              <a:rPr lang="ru-RU" smtClean="0"/>
              <a:pPr/>
              <a:t>11.04.2021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5F695E-237E-4D9F-980B-C34158E6CD3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37E11B9-9DF7-4B31-9582-DA3B87149B38}" type="datetimeFigureOut">
              <a:rPr lang="ru-RU" smtClean="0"/>
              <a:pPr/>
              <a:t>11.04.2021</a:t>
            </a:fld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15F695E-237E-4D9F-980B-C34158E6CD3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37E11B9-9DF7-4B31-9582-DA3B87149B38}" type="datetimeFigureOut">
              <a:rPr lang="ru-RU" smtClean="0"/>
              <a:pPr/>
              <a:t>11.04.2021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15F695E-237E-4D9F-980B-C34158E6CD3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37E11B9-9DF7-4B31-9582-DA3B87149B38}" type="datetimeFigureOut">
              <a:rPr lang="ru-RU" smtClean="0"/>
              <a:pPr/>
              <a:t>11.04.2021</a:t>
            </a:fld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E15F695E-237E-4D9F-980B-C34158E6CD3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7329488" cy="1692275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</a:rPr>
              <a:t>Детям о космосе.</a:t>
            </a:r>
            <a:endParaRPr lang="ru-RU" sz="6600" b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5949280"/>
            <a:ext cx="43204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Презентацию подготовила Мареева Е.В.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lum contrast="4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615"/>
          <a:stretch>
            <a:fillRect/>
          </a:stretch>
        </p:blipFill>
        <p:spPr bwMode="auto">
          <a:xfrm>
            <a:off x="2339752" y="1700808"/>
            <a:ext cx="5040560" cy="4423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970718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932040" y="764704"/>
            <a:ext cx="3312368" cy="2450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sz="half" idx="4294967295"/>
          </p:nvPr>
        </p:nvSpPr>
        <p:spPr>
          <a:xfrm>
            <a:off x="467544" y="764705"/>
            <a:ext cx="3852044" cy="2160239"/>
          </a:xfrm>
        </p:spPr>
        <p:txBody>
          <a:bodyPr>
            <a:normAutofit/>
          </a:bodyPr>
          <a:lstStyle/>
          <a:p>
            <a:pPr marL="114300" algn="ctr"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Земля –  огромный шар, на котором есть море, реки, горы, пустыни и леса.</a:t>
            </a:r>
          </a:p>
          <a:p>
            <a:pPr marL="114300" algn="ctr">
              <a:buNone/>
            </a:pPr>
            <a:r>
              <a:rPr lang="ru-RU" sz="1800" dirty="0" smtClean="0">
                <a:solidFill>
                  <a:srgbClr val="002060"/>
                </a:solidFill>
              </a:rPr>
              <a:t>А также живут люди. Наша Земля и все, что ее окружает называется Вселенной, или космос</a:t>
            </a:r>
            <a:endParaRPr lang="ru-RU" sz="1800" dirty="0" smtClean="0"/>
          </a:p>
          <a:p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685" r="1235" b="9727"/>
          <a:stretch>
            <a:fillRect/>
          </a:stretch>
        </p:blipFill>
        <p:spPr bwMode="auto">
          <a:xfrm>
            <a:off x="611560" y="3501008"/>
            <a:ext cx="4044704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716016" y="4509120"/>
            <a:ext cx="4032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Кроме Земли в солнечной системе есть ещё 8 планет, у каждой планеты свой путь, который называется орбитой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970718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04665"/>
            <a:ext cx="54006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</a:rPr>
              <a:t>Раз-два, стоит ракета.(поднять руки вверх)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Три-четыре, скоро взлетит(развести руки в стороны)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Чтобы долететь до солнца( круг руками)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Космонавтам нужен год(руки положить на щеки и покачать головой)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Но дорогой нам не страшно(руки в стороны и покачать руками)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Каждый ведь из нас атлет( сгибаем руки в локтях)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Пролетая над землею(руки в стороны и покачивание руками)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Ей передадим привет(поднять руки вверх и помахать)</a:t>
            </a:r>
            <a:endParaRPr lang="ru-RU" sz="1400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lum contrast="4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76672"/>
            <a:ext cx="2255694" cy="1977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940152" y="2564904"/>
            <a:ext cx="23762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algn="ctr"/>
            <a:r>
              <a:rPr lang="ru-RU" sz="1600" b="1" dirty="0" smtClean="0">
                <a:solidFill>
                  <a:srgbClr val="002060"/>
                </a:solidFill>
              </a:rPr>
              <a:t>Сначала  в космосе побывали: мыши, кролики, собаки.</a:t>
            </a:r>
          </a:p>
          <a:p>
            <a:pPr marL="114300" algn="ctr"/>
            <a:r>
              <a:rPr lang="ru-RU" sz="1600" b="1" dirty="0" smtClean="0">
                <a:solidFill>
                  <a:srgbClr val="002060"/>
                </a:solidFill>
              </a:rPr>
              <a:t>Первыми животными, совершившими космический полет и вернувшимися на Землю , стали собаки Белка и Стрелка.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lum contrast="4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452" t="3244" r="8065" b="15643"/>
          <a:stretch>
            <a:fillRect/>
          </a:stretch>
        </p:blipFill>
        <p:spPr bwMode="auto">
          <a:xfrm>
            <a:off x="611560" y="3933056"/>
            <a:ext cx="2595168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347864" y="3789040"/>
            <a:ext cx="26642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Было принято решение отправить в космос человека. Этим человеком стал летчик-испытатель Юрий Алексеевич Гагарин.  12 апреля  1961 года, на космическом корабле « Восток» космонавт Гагарин  облетел Землю </a:t>
            </a:r>
            <a:endParaRPr lang="ru-RU" sz="16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508104" y="4869161"/>
            <a:ext cx="33123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dirty="0" smtClean="0">
                <a:solidFill>
                  <a:srgbClr val="002060"/>
                </a:solidFill>
              </a:rPr>
              <a:t>)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2564904"/>
            <a:ext cx="51125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12 апреля мы отмечаем День космонавтики.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332657"/>
            <a:ext cx="69847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На корабле воздушном, космическом  послушном, мы обгоняя ветер, несемся на …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1196752"/>
            <a:ext cx="7056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Чтобы глаз вооружить и со звездами дружить.  Млечный путь  увидеть  чтоб, нужен мощный…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2132856"/>
            <a:ext cx="7272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У ракеты есть водитель, невесомости любитель. По-  английски : астронавт, а по- русски…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2924945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Самый первый в космосе, летел с огромной скоростью. Отважный русский парень, наш космонавт…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10" name="Рисунок 9" descr="https://ds05.infourok.ru/uploads/ex/0b0a/00137f81-8a36e945/img11.jpg"/>
          <p:cNvPicPr/>
          <p:nvPr/>
        </p:nvPicPr>
        <p:blipFill>
          <a:blip r:embed="rId2" cstate="print">
            <a:lum contrast="40000"/>
          </a:blip>
          <a:srcRect/>
          <a:stretch>
            <a:fillRect/>
          </a:stretch>
        </p:blipFill>
        <p:spPr bwMode="auto">
          <a:xfrm>
            <a:off x="7092280" y="3573016"/>
            <a:ext cx="1512168" cy="2448272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395536" y="4149080"/>
            <a:ext cx="417646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Каким должен быть космонавт</a:t>
            </a:r>
            <a:r>
              <a:rPr lang="ru-RU" b="1" dirty="0" smtClean="0">
                <a:solidFill>
                  <a:srgbClr val="002060"/>
                </a:solidFill>
              </a:rPr>
              <a:t>?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788024" y="3789041"/>
            <a:ext cx="410445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Решительный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Смелый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Умный,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находчивый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Трудолюбивый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Сообразительный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Здоровый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Внимательный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Добрый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0" y="4010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0" y="7562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0" y="11115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0" y="14668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0" y="22517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79512" y="2276872"/>
            <a:ext cx="87129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rgbClr val="002060"/>
                </a:solidFill>
              </a:rPr>
              <a:t>Солнце это планета или звезда?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rgbClr val="002060"/>
                </a:solidFill>
              </a:rPr>
              <a:t>Назовите планеты нашей солнечной системы.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rgbClr val="002060"/>
                </a:solidFill>
              </a:rPr>
              <a:t>Как называется наша планета?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rgbClr val="002060"/>
                </a:solidFill>
              </a:rPr>
              <a:t>Назовите первого космонавта 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rgbClr val="002060"/>
                </a:solidFill>
              </a:rPr>
              <a:t>Как называется спутник нашей Земли?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rgbClr val="002060"/>
                </a:solidFill>
              </a:rPr>
              <a:t>Как называется костюм космонавта?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sz="half" idx="4294967295"/>
          </p:nvPr>
        </p:nvSpPr>
        <p:spPr>
          <a:xfrm>
            <a:off x="4644008" y="5367338"/>
            <a:ext cx="3960440" cy="804862"/>
          </a:xfrm>
        </p:spPr>
        <p:txBody>
          <a:bodyPr>
            <a:normAutofit fontScale="47500" lnSpcReduction="20000"/>
          </a:bodyPr>
          <a:lstStyle/>
          <a:p>
            <a:r>
              <a:rPr lang="ru-RU" sz="5700" dirty="0" smtClean="0"/>
              <a:t>Спасибо за внимание.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1268760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/>
              <a:t>Ответить на вопросы.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166</TotalTime>
  <Words>321</Words>
  <Application>Microsoft Office PowerPoint</Application>
  <PresentationFormat>Экран (4:3)</PresentationFormat>
  <Paragraphs>37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Литейная</vt:lpstr>
      <vt:lpstr>Детям о космосе.</vt:lpstr>
      <vt:lpstr>Слайд 2</vt:lpstr>
      <vt:lpstr>Слайд 3</vt:lpstr>
      <vt:lpstr>Слайд 4</vt:lpstr>
      <vt:lpstr>Слайд 5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Мареева Лена</dc:creator>
  <cp:lastModifiedBy>Мареева Лена</cp:lastModifiedBy>
  <cp:revision>32</cp:revision>
  <dcterms:created xsi:type="dcterms:W3CDTF">2021-04-10T17:43:05Z</dcterms:created>
  <dcterms:modified xsi:type="dcterms:W3CDTF">2021-04-10T21:39:30Z</dcterms:modified>
</cp:coreProperties>
</file>