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i.pinimg.com/736x/4e/56/06/4e56067eb13132ca143a2043d0cbdc00.jpg"/>
          <p:cNvPicPr/>
          <p:nvPr/>
        </p:nvPicPr>
        <p:blipFill>
          <a:blip r:embed="rId2" cstate="print">
            <a:lum bright="67000" contrast="-7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https://kidsvideo.golubevod.ru/img/fixiki/VAvgock7e9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124744"/>
            <a:ext cx="6224013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882140" y="2829719"/>
          <a:ext cx="5379720" cy="2066925"/>
        </p:xfrm>
        <a:graphic>
          <a:graphicData uri="http://schemas.openxmlformats.org/drawingml/2006/table">
            <a:tbl>
              <a:tblPr/>
              <a:tblGrid>
                <a:gridCol w="1779270"/>
                <a:gridCol w="1710055"/>
                <a:gridCol w="1890395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omic Sans MS"/>
                          <a:ea typeface="Times New Roman"/>
                          <a:cs typeface="Times New Roman"/>
                        </a:rPr>
                        <a:t>Уменьшаемое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omic Sans MS"/>
                          <a:ea typeface="Times New Roman"/>
                          <a:cs typeface="Times New Roman"/>
                        </a:rPr>
                        <a:t>Вычитаемое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omic Sans MS"/>
                          <a:ea typeface="Times New Roman"/>
                          <a:cs typeface="Times New Roman"/>
                        </a:rPr>
                        <a:t>Разность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>
                          <a:latin typeface="Comic Sans MS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>
                          <a:latin typeface="Comic Sans MS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>
                          <a:latin typeface="Comic Sans MS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>
                          <a:latin typeface="Comic Sans MS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105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>
                          <a:latin typeface="Comic Sans MS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>
                          <a:latin typeface="Comic Sans MS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105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>
                          <a:latin typeface="Comic Sans MS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>
                          <a:latin typeface="Comic Sans MS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045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>
                          <a:latin typeface="Comic Sans MS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>
                          <a:latin typeface="Comic Sans MS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 descr="https://i.pinimg.com/736x/4e/56/06/4e56067eb13132ca143a2043d0cbdc00.jpg"/>
          <p:cNvPicPr/>
          <p:nvPr/>
        </p:nvPicPr>
        <p:blipFill>
          <a:blip r:embed="rId2" cstate="print">
            <a:lum bright="67000" contrast="-7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" name="Рисунок 1" descr="nolik-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700808"/>
            <a:ext cx="2823964" cy="3654383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1520" y="1124744"/>
          <a:ext cx="6120680" cy="4446071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433524"/>
                <a:gridCol w="2138551"/>
                <a:gridCol w="1548605"/>
              </a:tblGrid>
              <a:tr h="63607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УМЕНЬШАЕМОЕ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ВЫЧИТАЕМОЕ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РАЗНОСТЬ</a:t>
                      </a:r>
                      <a:endParaRPr lang="ru-RU" sz="2400" dirty="0"/>
                    </a:p>
                  </a:txBody>
                  <a:tcPr/>
                </a:tc>
              </a:tr>
              <a:tr h="636071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10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8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636071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8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6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636071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5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3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636071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7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7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636071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9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3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076056" y="1844824"/>
            <a:ext cx="100811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2</a:t>
            </a:r>
            <a:endParaRPr lang="ru-RU" sz="4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76056" y="2636912"/>
            <a:ext cx="100811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2</a:t>
            </a:r>
            <a:endParaRPr lang="ru-RU" sz="4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76056" y="3356992"/>
            <a:ext cx="100811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2</a:t>
            </a:r>
            <a:endParaRPr lang="ru-RU" sz="4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76056" y="4149080"/>
            <a:ext cx="100811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0</a:t>
            </a:r>
            <a:endParaRPr lang="ru-RU" sz="4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76056" y="4869160"/>
            <a:ext cx="100811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6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 animBg="1"/>
      <p:bldP spid="9" grpId="0" build="allAtOnce" animBg="1"/>
      <p:bldP spid="10" grpId="0" build="allAtOnce" animBg="1"/>
      <p:bldP spid="11" grpId="0" build="allAtOnce" animBg="1"/>
      <p:bldP spid="12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i.pinimg.com/736x/4e/56/06/4e56067eb13132ca143a2043d0cbdc00.jpg"/>
          <p:cNvPicPr/>
          <p:nvPr/>
        </p:nvPicPr>
        <p:blipFill>
          <a:blip r:embed="rId2" cstate="print">
            <a:lum bright="67000" contrast="-7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s://yt3.ggpht.com/a/AATXAJxNC3mWFpUh9EqvIFZSWNW7elOwhBPeWbg8tYDe=s900-c-k-c0xffffffff-no-rj-m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276872"/>
            <a:ext cx="4536504" cy="42314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31640" y="764704"/>
            <a:ext cx="7272808" cy="14465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spc="100" dirty="0" smtClean="0">
                <a:ln w="180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Молодцы!</a:t>
            </a:r>
            <a:endParaRPr lang="ru-RU" sz="8800" b="1" spc="100" dirty="0">
              <a:ln w="18000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33</Words>
  <Application>Microsoft Office PowerPoint</Application>
  <PresentationFormat>Экран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Саша</cp:lastModifiedBy>
  <cp:revision>5</cp:revision>
  <dcterms:created xsi:type="dcterms:W3CDTF">2021-01-27T17:29:38Z</dcterms:created>
  <dcterms:modified xsi:type="dcterms:W3CDTF">2021-01-27T18:46:43Z</dcterms:modified>
</cp:coreProperties>
</file>