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7" r:id="rId5"/>
    <p:sldId id="268" r:id="rId6"/>
    <p:sldId id="269" r:id="rId7"/>
    <p:sldId id="270" r:id="rId8"/>
    <p:sldId id="271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DB299-39F8-4C01-A85B-2938BA6C21F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99F17-1CD3-48DA-BCE4-60B5C884D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ytimg.com/vi/8p-khxXHmu8/maxresdefaul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28596" y="1571612"/>
            <a:ext cx="7858180" cy="2857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Домашние животные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Загадки для младшего возраста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>             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.pinimg.com/originals/59/74/5b/59745b753be1c249358fe88a55a1f36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8229600" cy="3929091"/>
          </a:xfrm>
        </p:spPr>
        <p:txBody>
          <a:bodyPr/>
          <a:lstStyle/>
          <a:p>
            <a:r>
              <a:rPr lang="ru-RU" dirty="0" smtClean="0"/>
              <a:t>Этот зверь живёт лишь дома. </a:t>
            </a:r>
            <a:br>
              <a:rPr lang="ru-RU" dirty="0" smtClean="0"/>
            </a:br>
            <a:r>
              <a:rPr lang="ru-RU" dirty="0" smtClean="0"/>
              <a:t>С этим зверем все знакомы. </a:t>
            </a:r>
            <a:br>
              <a:rPr lang="ru-RU" dirty="0" smtClean="0"/>
            </a:br>
            <a:r>
              <a:rPr lang="ru-RU" dirty="0" smtClean="0"/>
              <a:t>У него усы, как спицы. </a:t>
            </a:r>
            <a:br>
              <a:rPr lang="ru-RU" dirty="0" smtClean="0"/>
            </a:br>
            <a:r>
              <a:rPr lang="ru-RU" dirty="0" smtClean="0"/>
              <a:t>Он мурлыча песнь поёт. </a:t>
            </a:r>
            <a:br>
              <a:rPr lang="ru-RU" dirty="0" smtClean="0"/>
            </a:br>
            <a:r>
              <a:rPr lang="ru-RU" dirty="0" smtClean="0"/>
              <a:t>Только мышь его боится… </a:t>
            </a:r>
            <a:br>
              <a:rPr lang="ru-RU" dirty="0" smtClean="0"/>
            </a:br>
            <a:r>
              <a:rPr lang="ru-RU" dirty="0" smtClean="0"/>
              <a:t>Угадали? Это — ... </a:t>
            </a:r>
            <a:endParaRPr lang="ru-RU" dirty="0"/>
          </a:p>
        </p:txBody>
      </p:sp>
      <p:pic>
        <p:nvPicPr>
          <p:cNvPr id="6" name="Рисунок 5" descr="https://i.pinimg.com/originals/96/37/ee/9637eeeac9ae25f3d71a2659ad35aa4d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000372"/>
            <a:ext cx="3543309" cy="349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14375"/>
            <a:ext cx="8229600" cy="5411788"/>
          </a:xfrm>
        </p:spPr>
        <p:txBody>
          <a:bodyPr/>
          <a:lstStyle/>
          <a:p>
            <a:r>
              <a:rPr lang="ru-RU" dirty="0" smtClean="0"/>
              <a:t>Гладишь — ласкается, </a:t>
            </a:r>
            <a:br>
              <a:rPr lang="ru-RU" dirty="0" smtClean="0"/>
            </a:br>
            <a:r>
              <a:rPr lang="ru-RU" dirty="0" smtClean="0"/>
              <a:t>Дразнишь — кусается, </a:t>
            </a:r>
            <a:br>
              <a:rPr lang="ru-RU" dirty="0" smtClean="0"/>
            </a:br>
            <a:r>
              <a:rPr lang="ru-RU" dirty="0" smtClean="0"/>
              <a:t>На цепи сидит, </a:t>
            </a:r>
            <a:br>
              <a:rPr lang="ru-RU" dirty="0" smtClean="0"/>
            </a:br>
            <a:r>
              <a:rPr lang="ru-RU" dirty="0" smtClean="0"/>
              <a:t>Дом сторожит. </a:t>
            </a:r>
            <a:endParaRPr lang="ru-RU" dirty="0"/>
          </a:p>
        </p:txBody>
      </p:sp>
      <p:pic>
        <p:nvPicPr>
          <p:cNvPr id="4" name="Рисунок 3" descr="hello_html_m1bd2a91f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500306"/>
            <a:ext cx="4162426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8229600" cy="3286149"/>
          </a:xfrm>
        </p:spPr>
        <p:txBody>
          <a:bodyPr/>
          <a:lstStyle/>
          <a:p>
            <a:r>
              <a:rPr lang="ru-RU" dirty="0" smtClean="0"/>
              <a:t>Вместо носа пятачок,</a:t>
            </a:r>
            <a:br>
              <a:rPr lang="ru-RU" dirty="0" smtClean="0"/>
            </a:br>
            <a:r>
              <a:rPr lang="ru-RU" dirty="0" smtClean="0"/>
              <a:t>Вместо хвостика крючок.</a:t>
            </a:r>
            <a:br>
              <a:rPr lang="ru-RU" dirty="0" smtClean="0"/>
            </a:br>
            <a:r>
              <a:rPr lang="ru-RU" dirty="0" smtClean="0"/>
              <a:t>«Хрю-хрю-хрю!» — он нам кричит,</a:t>
            </a:r>
            <a:br>
              <a:rPr lang="ru-RU" dirty="0" smtClean="0"/>
            </a:br>
            <a:r>
              <a:rPr lang="ru-RU" dirty="0" smtClean="0"/>
              <a:t>«Здравствуйте!» — он говорит.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ello_html_m79dcc367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71810"/>
            <a:ext cx="3781428" cy="344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66"/>
            <a:ext cx="8229600" cy="400052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Хоть крепки мои копыта</a:t>
            </a:r>
          </a:p>
          <a:p>
            <a:pPr>
              <a:buNone/>
            </a:pPr>
            <a:r>
              <a:rPr lang="ru-RU" dirty="0" smtClean="0"/>
              <a:t>    И остры мои рога,</a:t>
            </a:r>
          </a:p>
          <a:p>
            <a:pPr>
              <a:buNone/>
            </a:pPr>
            <a:r>
              <a:rPr lang="ru-RU" dirty="0" smtClean="0"/>
              <a:t>    Я добра и не сердита,</a:t>
            </a:r>
          </a:p>
          <a:p>
            <a:pPr>
              <a:buNone/>
            </a:pPr>
            <a:r>
              <a:rPr lang="ru-RU" dirty="0" smtClean="0"/>
              <a:t>    Нравом вовсе не строга.</a:t>
            </a:r>
          </a:p>
          <a:p>
            <a:pPr>
              <a:buNone/>
            </a:pPr>
            <a:r>
              <a:rPr lang="ru-RU" dirty="0" smtClean="0"/>
              <a:t>    В поле я мычу: "</a:t>
            </a:r>
            <a:r>
              <a:rPr lang="ru-RU" dirty="0" err="1" smtClean="0"/>
              <a:t>Му-му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    Молочка налить кому?"</a:t>
            </a:r>
          </a:p>
          <a:p>
            <a:endParaRPr lang="ru-RU" dirty="0"/>
          </a:p>
        </p:txBody>
      </p:sp>
      <p:pic>
        <p:nvPicPr>
          <p:cNvPr id="6146" name="Picture 2" descr="hello_html_392dee7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4152900" cy="4305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14357"/>
            <a:ext cx="8229600" cy="3571900"/>
          </a:xfrm>
        </p:spPr>
        <p:txBody>
          <a:bodyPr/>
          <a:lstStyle/>
          <a:p>
            <a:r>
              <a:rPr lang="ru-RU" dirty="0" smtClean="0"/>
              <a:t>«М-е-е!»- Ребяток кто зовёт?</a:t>
            </a:r>
            <a:br>
              <a:rPr lang="ru-RU" dirty="0" smtClean="0"/>
            </a:br>
            <a:r>
              <a:rPr lang="ru-RU" dirty="0" smtClean="0"/>
              <a:t>Бородою кто трясёт?</a:t>
            </a:r>
            <a:br>
              <a:rPr lang="ru-RU" dirty="0" smtClean="0"/>
            </a:br>
            <a:r>
              <a:rPr lang="ru-RU" dirty="0" smtClean="0"/>
              <a:t>У кого витые рожки</a:t>
            </a:r>
            <a:br>
              <a:rPr lang="ru-RU" dirty="0" smtClean="0"/>
            </a:br>
            <a:r>
              <a:rPr lang="ru-RU" dirty="0" smtClean="0"/>
              <a:t>И как ягодки глаза?    </a:t>
            </a:r>
            <a:br>
              <a:rPr lang="ru-RU" dirty="0" smtClean="0"/>
            </a:br>
            <a:r>
              <a:rPr lang="ru-RU" dirty="0" smtClean="0"/>
              <a:t>Это к деткам по дорожке</a:t>
            </a:r>
            <a:br>
              <a:rPr lang="ru-RU" dirty="0" smtClean="0"/>
            </a:br>
            <a:r>
              <a:rPr lang="ru-RU" dirty="0" smtClean="0"/>
              <a:t>Приближается… </a:t>
            </a:r>
            <a:endParaRPr lang="ru-RU" dirty="0"/>
          </a:p>
        </p:txBody>
      </p:sp>
      <p:pic>
        <p:nvPicPr>
          <p:cNvPr id="5122" name="Picture 2" descr="hello_html_538c939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69" y="2071678"/>
            <a:ext cx="4572031" cy="457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8229600" cy="3571901"/>
          </a:xfrm>
        </p:spPr>
        <p:txBody>
          <a:bodyPr/>
          <a:lstStyle/>
          <a:p>
            <a:r>
              <a:rPr lang="ru-RU" dirty="0" smtClean="0"/>
              <a:t> Быстрее ветра я скачу,</a:t>
            </a:r>
          </a:p>
          <a:p>
            <a:pPr>
              <a:buNone/>
            </a:pPr>
            <a:r>
              <a:rPr lang="ru-RU" dirty="0" smtClean="0"/>
              <a:t>   ''Цок-цок,'' – копытами стучу,</a:t>
            </a:r>
          </a:p>
          <a:p>
            <a:pPr>
              <a:buNone/>
            </a:pPr>
            <a:r>
              <a:rPr lang="ru-RU" dirty="0" smtClean="0"/>
              <a:t>     Я громко ''иго-го'' кричу,</a:t>
            </a:r>
          </a:p>
          <a:p>
            <a:pPr>
              <a:buNone/>
            </a:pPr>
            <a:r>
              <a:rPr lang="ru-RU" dirty="0" smtClean="0"/>
              <a:t>     Садись на спину – прокачу!</a:t>
            </a:r>
          </a:p>
          <a:p>
            <a:endParaRPr lang="ru-RU" dirty="0"/>
          </a:p>
        </p:txBody>
      </p:sp>
      <p:pic>
        <p:nvPicPr>
          <p:cNvPr id="4" name="Рисунок 3" descr="hello_html_3a2a9e33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3796" y="2786058"/>
            <a:ext cx="5210204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million-wallpapers.ru/wallpapers/5/15/457401132122112/zelenye-shablony-almaznye.jpg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00034" y="857232"/>
            <a:ext cx="635796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Любит кушать он морковку </a:t>
            </a:r>
          </a:p>
          <a:p>
            <a:r>
              <a:rPr lang="ru-RU" sz="3200" dirty="0" smtClean="0"/>
              <a:t>  И капусту для сноровки, </a:t>
            </a:r>
          </a:p>
          <a:p>
            <a:r>
              <a:rPr lang="ru-RU" sz="3200" dirty="0" smtClean="0"/>
              <a:t>  А следит за клеткой Толик, </a:t>
            </a:r>
          </a:p>
          <a:p>
            <a:r>
              <a:rPr lang="ru-RU" sz="3200" dirty="0" smtClean="0"/>
              <a:t>  Там живёт пушистый …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yt3.ggpht.com/a/AATXAJyIKWkL-IG8otgZXqESt8dNuDun5Q02KQqp64vL=s900-c-k-c0x00ffffff-no-rj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500306"/>
            <a:ext cx="43577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million-wallpapers.ru/wallpapers/5/15/457401132122112/zelenye-shablony-almazny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197493"/>
          </a:xfrm>
        </p:spPr>
        <p:txBody>
          <a:bodyPr/>
          <a:lstStyle/>
          <a:p>
            <a:r>
              <a:rPr lang="ru-RU" dirty="0" smtClean="0"/>
              <a:t>Я знаком давно тебе,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Говорю </a:t>
            </a:r>
            <a:r>
              <a:rPr lang="ru-RU" dirty="0" smtClean="0"/>
              <a:t>я: «</a:t>
            </a:r>
            <a:r>
              <a:rPr lang="ru-RU" dirty="0" err="1" smtClean="0"/>
              <a:t>Бе-бе-бе</a:t>
            </a:r>
            <a:r>
              <a:rPr lang="ru-RU" dirty="0" smtClean="0"/>
              <a:t>!»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У </a:t>
            </a:r>
            <a:r>
              <a:rPr lang="ru-RU" dirty="0" smtClean="0"/>
              <a:t>меня крутые рожки,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 smtClean="0"/>
              <a:t>башмачках-копытцах ножки.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ello_html_m477617a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3857652" cy="369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132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Домашние животные Загадки для младшего возраста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7</cp:revision>
  <dcterms:created xsi:type="dcterms:W3CDTF">2021-04-08T00:06:28Z</dcterms:created>
  <dcterms:modified xsi:type="dcterms:W3CDTF">2021-04-11T04:54:01Z</dcterms:modified>
</cp:coreProperties>
</file>