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78" r:id="rId5"/>
    <p:sldId id="279" r:id="rId6"/>
    <p:sldId id="285" r:id="rId7"/>
    <p:sldId id="284" r:id="rId8"/>
    <p:sldId id="286" r:id="rId9"/>
    <p:sldId id="287" r:id="rId10"/>
    <p:sldId id="283" r:id="rId11"/>
    <p:sldId id="265" r:id="rId12"/>
    <p:sldId id="275" r:id="rId13"/>
    <p:sldId id="266" r:id="rId14"/>
    <p:sldId id="269" r:id="rId15"/>
    <p:sldId id="270" r:id="rId16"/>
    <p:sldId id="267" r:id="rId17"/>
    <p:sldId id="274" r:id="rId18"/>
    <p:sldId id="264" r:id="rId19"/>
    <p:sldId id="273" r:id="rId20"/>
    <p:sldId id="271" r:id="rId21"/>
    <p:sldId id="268" r:id="rId22"/>
    <p:sldId id="277" r:id="rId23"/>
    <p:sldId id="289" r:id="rId24"/>
    <p:sldId id="280" r:id="rId25"/>
    <p:sldId id="290" r:id="rId26"/>
    <p:sldId id="281" r:id="rId27"/>
    <p:sldId id="291" r:id="rId28"/>
    <p:sldId id="28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D044A-ED3F-46A1-A676-DD4AD638E89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6AB-A81C-414A-81F4-78CE810D7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D044A-ED3F-46A1-A676-DD4AD638E89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6AB-A81C-414A-81F4-78CE810D7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D044A-ED3F-46A1-A676-DD4AD638E89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6AB-A81C-414A-81F4-78CE810D7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D044A-ED3F-46A1-A676-DD4AD638E89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6AB-A81C-414A-81F4-78CE810D7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D044A-ED3F-46A1-A676-DD4AD638E89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6AB-A81C-414A-81F4-78CE810D7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D044A-ED3F-46A1-A676-DD4AD638E89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6AB-A81C-414A-81F4-78CE810D7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D044A-ED3F-46A1-A676-DD4AD638E89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6AB-A81C-414A-81F4-78CE810D7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D044A-ED3F-46A1-A676-DD4AD638E89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6AB-A81C-414A-81F4-78CE810D7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D044A-ED3F-46A1-A676-DD4AD638E89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6AB-A81C-414A-81F4-78CE810D7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D044A-ED3F-46A1-A676-DD4AD638E89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6AB-A81C-414A-81F4-78CE810D7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D044A-ED3F-46A1-A676-DD4AD638E89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A2E6AB-A81C-414A-81F4-78CE810D7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4D044A-ED3F-46A1-A676-DD4AD638E89A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A2E6AB-A81C-414A-81F4-78CE810D78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4.png"/><Relationship Id="rId4" Type="http://schemas.openxmlformats.org/officeDocument/2006/relationships/image" Target="../media/image1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4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AutoShape 4" descr="http://strana.ru/media/images/uploaded/gallery_promo21050271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http://strana.ru/media/images/uploaded/gallery_promo2105027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6" name="AutoShape 8" descr="https://www.klass39.ru/wp-content/uploads/2015/02/9c883a09b1717965af1d6382829fdaa5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8" name="Picture 10" descr="https://www.klass39.ru/wp-content/uploads/2015/02/9c883a09b1717965af1d6382829fdaa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99101" y="-5442"/>
            <a:ext cx="9554675" cy="6863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467544" y="0"/>
            <a:ext cx="8208912" cy="6597352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2" name="Picture 8" descr="http://pngpix.com/wp-content/uploads/2016/07/PNGPIX-COM-Feather-PNG-Transparent-Image-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124744"/>
            <a:ext cx="1424334" cy="1296144"/>
          </a:xfrm>
          <a:prstGeom prst="rect">
            <a:avLst/>
          </a:prstGeom>
          <a:noFill/>
        </p:spPr>
      </p:pic>
      <p:sp>
        <p:nvSpPr>
          <p:cNvPr id="11" name="Стрелка вправо 10"/>
          <p:cNvSpPr/>
          <p:nvPr/>
        </p:nvSpPr>
        <p:spPr>
          <a:xfrm>
            <a:off x="4283968" y="1916832"/>
            <a:ext cx="1008112" cy="432048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60" name="AutoShape 16" descr="Яблочный рисунок Ребенок, яблоко, натуральные продукты, ребенок, еда png |  PNG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2" name="Picture 18" descr="Яблоко 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04648" y="1772816"/>
            <a:ext cx="1063080" cy="1063080"/>
          </a:xfrm>
          <a:prstGeom prst="rect">
            <a:avLst/>
          </a:prstGeom>
          <a:noFill/>
        </p:spPr>
      </p:pic>
      <p:sp>
        <p:nvSpPr>
          <p:cNvPr id="19" name="Стрелка вниз 18"/>
          <p:cNvSpPr/>
          <p:nvPr/>
        </p:nvSpPr>
        <p:spPr>
          <a:xfrm>
            <a:off x="7668344" y="2852936"/>
            <a:ext cx="432048" cy="936104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4 -0.025 L -0.50695 -0.025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9" grpId="0" animBg="1"/>
      <p:bldP spid="1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http://static7.depositphotos.com/1003722/719/i/450/depositphotos_7199222-stock-photo-brown-and-white-goose-feathe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1340768"/>
            <a:ext cx="5715000" cy="3952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mtdata.ru/u1/photo9A43/20314084521-0/origina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124744"/>
            <a:ext cx="7620000" cy="4114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sun9-73.userapi.com/impg/CPpuzn2-zeiz9ZLxhu8u6g0Ak6PQYNNuZB4sjg/R2TD84n_A2w.jpg?size=268x177&amp;quality=96&amp;proxy=1&amp;sign=5e6d495c8a63637aac002b1bc197a1ec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1484784"/>
            <a:ext cx="4515222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sun9-75.userapi.com/impg/SX83dMtlbzhMkUMloCfe9bknICpJsGeWerRaCw/vBHSaIwfJXw.jpg?size=289x163&amp;quality=96&amp;proxy=1&amp;sign=cfe5f2cf1f0c9004183a8fdefd75e6a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5414" y="908720"/>
            <a:ext cx="7660232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https://sun9-30.userapi.com/impg/PacYD5_YTKgkzz9RRQcT2S4fmQhF5cg4OszO6w/qpsyHvWsSqw.jpg?size=271x184&amp;quality=96&amp;proxy=1&amp;sign=a8c30903814d0998a2f5e1ecb59be23a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8" name="Picture 4" descr="https://sun9-30.userapi.com/impg/PacYD5_YTKgkzz9RRQcT2S4fmQhF5cg4OszO6w/qpsyHvWsSqw.jpg?size=271x184&amp;quality=96&amp;proxy=1&amp;sign=a8c30903814d0998a2f5e1ecb59be23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196752"/>
            <a:ext cx="5625289" cy="3819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cdn01.ru/files/users/images/cf/86/cf8615c33597c2cc7f501dbb1ff7ccc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5976" y="1258782"/>
            <a:ext cx="4553347" cy="4880215"/>
          </a:xfrm>
          <a:prstGeom prst="rect">
            <a:avLst/>
          </a:prstGeom>
          <a:noFill/>
        </p:spPr>
      </p:pic>
      <p:pic>
        <p:nvPicPr>
          <p:cNvPr id="18438" name="Picture 6" descr="http://img0.liveinternet.ru/images/attach/c/1/50/764/50764088_1257373721_no1_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556792"/>
            <a:ext cx="2857500" cy="4162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https://cs5.livemaster.ru/storage/b7/32/c1bf15a6b38abae4de3d31069028--kukly-i-igrushki-kukla-obereg-na-udachnoe-zamuzhestvo-daryushk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8" name="Picture 4" descr="https://cs5.livemaster.ru/storage/b7/32/c1bf15a6b38abae4de3d31069028--kukly-i-igrushki-kukla-obereg-na-udachnoe-zamuzhestvo-daryush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052736"/>
            <a:ext cx="6336704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AutoShape 12" descr="https://sun9-76.userapi.com/impg/hQovmK7kj0n8xaya3mFcU25AP0p2a7xVY3F8Zw/W6OoyPhIqFo.jpg?size=263x161&amp;quality=96&amp;proxy=1&amp;sign=1788ac0dfc0a39221113a39a859ba619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s://sun9-76.userapi.com/impg/hQovmK7kj0n8xaya3mFcU25AP0p2a7xVY3F8Zw/W6OoyPhIqFo.jpg?size=263x161&amp;quality=96&amp;proxy=1&amp;sign=1788ac0dfc0a39221113a39a859ba619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http://img1.liveinternet.ru/images/attach/c/0/38/431/38431170_sundu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836712"/>
            <a:ext cx="665797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midgard-edem.org/wp-content/uploads/2020/02/img2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836712"/>
            <a:ext cx="6266533" cy="5115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 descr="https://sun9-31.userapi.com/dGcgsyYvcSdBkdpCpaHlO3H0Zy44ZLn1vmRZ7Q/6lcCDb_tKbU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https://sun9-31.userapi.com/dGcgsyYvcSdBkdpCpaHlO3H0Zy44ZLn1vmRZ7Q/6lcCDb_tKbU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-8840"/>
            <a:ext cx="9144000" cy="6866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2" descr="https://cdn.tsp.li/84d/053/46284250e68cf49470c6cd29f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4" name="AutoShape 4" descr="https://cdn.tsp.li/84d/053/46284250e68cf49470c6cd29f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6" name="AutoShape 6" descr="https://cdn.tsp.li/84d/053/46284250e68cf49470c6cd29f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608" name="AutoShape 8" descr="https://cdn.tsp.li/84d/053/46284250e68cf49470c6cd29f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12" name="Picture 12" descr="https://3d-bd.ru/uploads/c1lapicl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60648"/>
            <a:ext cx="3696411" cy="2772308"/>
          </a:xfrm>
          <a:prstGeom prst="rect">
            <a:avLst/>
          </a:prstGeom>
          <a:noFill/>
        </p:spPr>
      </p:pic>
      <p:pic>
        <p:nvPicPr>
          <p:cNvPr id="8" name="Picture 10" descr="https://i05.fotocdn.net/s104/1695e8b100ae200d/gallery_m/222742214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892480" y="2924944"/>
            <a:ext cx="4778896" cy="35841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44444E-6 L -0.54098 -0.001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dvaveka.ru/wa-data/public/shop/products/43/87/8743/images/41736/41736.1000x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81000" y="-762000"/>
            <a:ext cx="9525000" cy="76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467544" y="0"/>
            <a:ext cx="8208912" cy="6597352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2" name="Picture 8" descr="http://pngpix.com/wp-content/uploads/2016/07/PNGPIX-COM-Feather-PNG-Transparent-Image-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1124744"/>
            <a:ext cx="1424334" cy="1296144"/>
          </a:xfrm>
          <a:prstGeom prst="rect">
            <a:avLst/>
          </a:prstGeom>
          <a:noFill/>
        </p:spPr>
      </p:pic>
      <p:sp>
        <p:nvSpPr>
          <p:cNvPr id="11" name="Стрелка вправо 10"/>
          <p:cNvSpPr/>
          <p:nvPr/>
        </p:nvSpPr>
        <p:spPr>
          <a:xfrm>
            <a:off x="4283968" y="1916832"/>
            <a:ext cx="1008112" cy="432048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60" name="AutoShape 16" descr="Яблочный рисунок Ребенок, яблоко, натуральные продукты, ребенок, еда png |  PNG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2" name="Picture 18" descr="Яблоко 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4208" y="1412776"/>
            <a:ext cx="1063080" cy="1063080"/>
          </a:xfrm>
          <a:prstGeom prst="rect">
            <a:avLst/>
          </a:prstGeom>
          <a:noFill/>
        </p:spPr>
      </p:pic>
      <p:pic>
        <p:nvPicPr>
          <p:cNvPr id="6164" name="Picture 20" descr="https://cdn.pixabay.com/photo/2013/07/12/17/40/church-bell-152195_960_72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404648" y="4381851"/>
            <a:ext cx="1008583" cy="1055494"/>
          </a:xfrm>
          <a:prstGeom prst="rect">
            <a:avLst/>
          </a:prstGeom>
          <a:noFill/>
        </p:spPr>
      </p:pic>
      <p:sp>
        <p:nvSpPr>
          <p:cNvPr id="19" name="Стрелка вниз 18"/>
          <p:cNvSpPr/>
          <p:nvPr/>
        </p:nvSpPr>
        <p:spPr>
          <a:xfrm>
            <a:off x="7668344" y="2852936"/>
            <a:ext cx="432048" cy="936104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34 0.0007 L -0.33212 0.0013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http://kak.znate.ru/pars_docs/refs/22/21773/21773_html_203aa8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052736"/>
            <a:ext cx="8522986" cy="48770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467544" y="0"/>
            <a:ext cx="8208912" cy="6597352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2" name="Picture 8" descr="http://pngpix.com/wp-content/uploads/2016/07/PNGPIX-COM-Feather-PNG-Transparent-Image-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1268760"/>
            <a:ext cx="1424334" cy="1296144"/>
          </a:xfrm>
          <a:prstGeom prst="rect">
            <a:avLst/>
          </a:prstGeom>
          <a:noFill/>
        </p:spPr>
      </p:pic>
      <p:sp>
        <p:nvSpPr>
          <p:cNvPr id="11" name="Стрелка вправо 10"/>
          <p:cNvSpPr/>
          <p:nvPr/>
        </p:nvSpPr>
        <p:spPr>
          <a:xfrm>
            <a:off x="4283968" y="1916832"/>
            <a:ext cx="1008112" cy="432048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60" name="AutoShape 16" descr="Яблочный рисунок Ребенок, яблоко, натуральные продукты, ребенок, еда png |  PNG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2" name="Picture 18" descr="Яблоко 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1412776"/>
            <a:ext cx="1063080" cy="1063080"/>
          </a:xfrm>
          <a:prstGeom prst="rect">
            <a:avLst/>
          </a:prstGeom>
          <a:noFill/>
        </p:spPr>
      </p:pic>
      <p:pic>
        <p:nvPicPr>
          <p:cNvPr id="6164" name="Picture 20" descr="https://cdn.pixabay.com/photo/2013/07/12/17/40/church-bell-152195_960_72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20272" y="4221088"/>
            <a:ext cx="1008583" cy="1055494"/>
          </a:xfrm>
          <a:prstGeom prst="rect">
            <a:avLst/>
          </a:prstGeom>
          <a:noFill/>
        </p:spPr>
      </p:pic>
      <p:sp>
        <p:nvSpPr>
          <p:cNvPr id="19" name="Стрелка вниз 18"/>
          <p:cNvSpPr/>
          <p:nvPr/>
        </p:nvSpPr>
        <p:spPr>
          <a:xfrm>
            <a:off x="7668344" y="2852936"/>
            <a:ext cx="432048" cy="936104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лево 19"/>
          <p:cNvSpPr/>
          <p:nvPr/>
        </p:nvSpPr>
        <p:spPr>
          <a:xfrm>
            <a:off x="4860032" y="4365104"/>
            <a:ext cx="936104" cy="504056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ольцо 20"/>
          <p:cNvSpPr/>
          <p:nvPr/>
        </p:nvSpPr>
        <p:spPr>
          <a:xfrm>
            <a:off x="-1332656" y="4509120"/>
            <a:ext cx="792088" cy="864096"/>
          </a:xfrm>
          <a:prstGeom prst="don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85185E-6 L 0.49115 -1.85185E-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Беседа на тему: &quot; Русские народные игры&quot;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476672"/>
            <a:ext cx="7272808" cy="5351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467544" y="0"/>
            <a:ext cx="8208912" cy="6597352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2" name="Picture 8" descr="http://pngpix.com/wp-content/uploads/2016/07/PNGPIX-COM-Feather-PNG-Transparent-Image-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1124744"/>
            <a:ext cx="1424334" cy="1296144"/>
          </a:xfrm>
          <a:prstGeom prst="rect">
            <a:avLst/>
          </a:prstGeom>
          <a:noFill/>
        </p:spPr>
      </p:pic>
      <p:sp>
        <p:nvSpPr>
          <p:cNvPr id="11" name="Стрелка вправо 10"/>
          <p:cNvSpPr/>
          <p:nvPr/>
        </p:nvSpPr>
        <p:spPr>
          <a:xfrm>
            <a:off x="4283968" y="1916832"/>
            <a:ext cx="1008112" cy="432048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60" name="AutoShape 16" descr="Яблочный рисунок Ребенок, яблоко, натуральные продукты, ребенок, еда png |  PNG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2" name="Picture 18" descr="Яблоко 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660232" y="1340768"/>
            <a:ext cx="1063080" cy="1063080"/>
          </a:xfrm>
          <a:prstGeom prst="rect">
            <a:avLst/>
          </a:prstGeom>
          <a:noFill/>
        </p:spPr>
      </p:pic>
      <p:pic>
        <p:nvPicPr>
          <p:cNvPr id="6164" name="Picture 20" descr="https://cdn.pixabay.com/photo/2013/07/12/17/40/church-bell-152195_960_72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76256" y="4221088"/>
            <a:ext cx="1008583" cy="1055494"/>
          </a:xfrm>
          <a:prstGeom prst="rect">
            <a:avLst/>
          </a:prstGeom>
          <a:noFill/>
        </p:spPr>
      </p:pic>
      <p:sp>
        <p:nvSpPr>
          <p:cNvPr id="19" name="Стрелка вниз 18"/>
          <p:cNvSpPr/>
          <p:nvPr/>
        </p:nvSpPr>
        <p:spPr>
          <a:xfrm>
            <a:off x="7668344" y="2852936"/>
            <a:ext cx="432048" cy="936104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лево 19"/>
          <p:cNvSpPr/>
          <p:nvPr/>
        </p:nvSpPr>
        <p:spPr>
          <a:xfrm>
            <a:off x="4860032" y="4365104"/>
            <a:ext cx="936104" cy="504056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ольцо 20"/>
          <p:cNvSpPr/>
          <p:nvPr/>
        </p:nvSpPr>
        <p:spPr>
          <a:xfrm>
            <a:off x="3059832" y="4365104"/>
            <a:ext cx="792088" cy="864096"/>
          </a:xfrm>
          <a:prstGeom prst="don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Стрелка вверх 21"/>
          <p:cNvSpPr/>
          <p:nvPr/>
        </p:nvSpPr>
        <p:spPr>
          <a:xfrm>
            <a:off x="1763688" y="3717032"/>
            <a:ext cx="360040" cy="864096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66" name="Picture 22" descr="http://pngimg.com/uploads/wheat/wheat_PNG50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2198017" y="2348880"/>
            <a:ext cx="2198017" cy="17584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0.46267 4.81481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img1.liveinternet.ru/images/attach/c/10/110/265/110265477_1392735586_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548680"/>
            <a:ext cx="8340538" cy="5668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467544" y="0"/>
            <a:ext cx="8208912" cy="6597352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2" name="Picture 8" descr="http://pngpix.com/wp-content/uploads/2016/07/PNGPIX-COM-Feather-PNG-Transparent-Image-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124744"/>
            <a:ext cx="1424334" cy="1296144"/>
          </a:xfrm>
          <a:prstGeom prst="rect">
            <a:avLst/>
          </a:prstGeom>
          <a:noFill/>
        </p:spPr>
      </p:pic>
      <p:sp>
        <p:nvSpPr>
          <p:cNvPr id="11" name="Стрелка вправо 10"/>
          <p:cNvSpPr/>
          <p:nvPr/>
        </p:nvSpPr>
        <p:spPr>
          <a:xfrm>
            <a:off x="4283968" y="1916832"/>
            <a:ext cx="1008112" cy="432048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60" name="AutoShape 16" descr="Яблочный рисунок Ребенок, яблоко, натуральные продукты, ребенок, еда png |  PNG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2" name="Picture 18" descr="Яблоко 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28184" y="1412776"/>
            <a:ext cx="1063080" cy="1063080"/>
          </a:xfrm>
          <a:prstGeom prst="rect">
            <a:avLst/>
          </a:prstGeom>
          <a:noFill/>
        </p:spPr>
      </p:pic>
      <p:pic>
        <p:nvPicPr>
          <p:cNvPr id="6164" name="Picture 20" descr="https://cdn.pixabay.com/photo/2013/07/12/17/40/church-bell-152195_960_72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92280" y="4221088"/>
            <a:ext cx="1008583" cy="1055494"/>
          </a:xfrm>
          <a:prstGeom prst="rect">
            <a:avLst/>
          </a:prstGeom>
          <a:noFill/>
        </p:spPr>
      </p:pic>
      <p:sp>
        <p:nvSpPr>
          <p:cNvPr id="19" name="Стрелка вниз 18"/>
          <p:cNvSpPr/>
          <p:nvPr/>
        </p:nvSpPr>
        <p:spPr>
          <a:xfrm>
            <a:off x="7668344" y="2852936"/>
            <a:ext cx="432048" cy="936104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лево 19"/>
          <p:cNvSpPr/>
          <p:nvPr/>
        </p:nvSpPr>
        <p:spPr>
          <a:xfrm>
            <a:off x="4860032" y="4365104"/>
            <a:ext cx="936104" cy="504056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Кольцо 20"/>
          <p:cNvSpPr/>
          <p:nvPr/>
        </p:nvSpPr>
        <p:spPr>
          <a:xfrm>
            <a:off x="2627784" y="4653136"/>
            <a:ext cx="792088" cy="864096"/>
          </a:xfrm>
          <a:prstGeom prst="don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2" name="Стрелка вверх 21"/>
          <p:cNvSpPr/>
          <p:nvPr/>
        </p:nvSpPr>
        <p:spPr>
          <a:xfrm>
            <a:off x="1907704" y="4005064"/>
            <a:ext cx="360040" cy="864096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66" name="Picture 22" descr="http://pngimg.com/uploads/wheat/wheat_PNG50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691680" y="2276872"/>
            <a:ext cx="2198017" cy="17584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467544" y="0"/>
            <a:ext cx="8208912" cy="6597352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52" name="Picture 8" descr="http://pngpix.com/wp-content/uploads/2016/07/PNGPIX-COM-Feather-PNG-Transparent-Image-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424333" y="1052736"/>
            <a:ext cx="1424334" cy="1296144"/>
          </a:xfrm>
          <a:prstGeom prst="rect">
            <a:avLst/>
          </a:prstGeom>
          <a:noFill/>
        </p:spPr>
      </p:pic>
      <p:sp>
        <p:nvSpPr>
          <p:cNvPr id="11" name="Стрелка вправо 10"/>
          <p:cNvSpPr/>
          <p:nvPr/>
        </p:nvSpPr>
        <p:spPr>
          <a:xfrm>
            <a:off x="4283968" y="1916832"/>
            <a:ext cx="1008112" cy="432048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60" name="AutoShape 16" descr="Яблочный рисунок Ребенок, яблоко, натуральные продукты, ребенок, еда png |  PNGW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med">
    <p:sndAc>
      <p:stSnd>
        <p:snd r:embed="rId2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61313E-6 L 0.41302 0.005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6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www.culture.ru/storage/images/4de2c0cdd8a2312510fc657cb2fcffca/ce1bd8d417d60d6618eb3168d0c896f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i1.wp.com/ollforkids.ru/uploads/posts/2012-05/1338276370_p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301694"/>
            <a:ext cx="4618596" cy="59395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audioskazki.net/wp-content/gallery/rus_skazki/sivka_burka/0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260648"/>
            <a:ext cx="4820179" cy="6237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http://i.pinimg.com/originals/ce/0b/58/ce0b58d59e5ee23ecf50fd0804e006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332656"/>
            <a:ext cx="6141858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liveedu.ru/uploads/posts/2010-10/1285916226_i_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260648"/>
            <a:ext cx="4896544" cy="6333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http://umbra.media/wp-content/uploads/2016/06/5_485c876e99b03bb82010ad445413a67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332656"/>
            <a:ext cx="5602264" cy="62062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0</Words>
  <Application>Microsoft Office PowerPoint</Application>
  <PresentationFormat>Экран (4:3)</PresentationFormat>
  <Paragraphs>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35</cp:revision>
  <dcterms:created xsi:type="dcterms:W3CDTF">2020-10-26T06:44:17Z</dcterms:created>
  <dcterms:modified xsi:type="dcterms:W3CDTF">2021-04-11T17:59:41Z</dcterms:modified>
</cp:coreProperties>
</file>