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2" r:id="rId3"/>
    <p:sldId id="263" r:id="rId4"/>
    <p:sldId id="282" r:id="rId5"/>
    <p:sldId id="267" r:id="rId6"/>
    <p:sldId id="268" r:id="rId7"/>
    <p:sldId id="269" r:id="rId8"/>
    <p:sldId id="271" r:id="rId9"/>
    <p:sldId id="272" r:id="rId10"/>
    <p:sldId id="273" r:id="rId11"/>
    <p:sldId id="275" r:id="rId12"/>
    <p:sldId id="278" r:id="rId13"/>
    <p:sldId id="279" r:id="rId14"/>
    <p:sldId id="280" r:id="rId15"/>
    <p:sldId id="281" r:id="rId16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62" d="100"/>
          <a:sy n="62" d="100"/>
        </p:scale>
        <p:origin x="98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852936"/>
            <a:ext cx="628295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924944"/>
            <a:ext cx="6282952" cy="136815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Презентацию подготовила: </a:t>
            </a:r>
            <a:br>
              <a:rPr lang="ru-RU" sz="3200" b="1" dirty="0" smtClean="0"/>
            </a:br>
            <a:r>
              <a:rPr lang="ru-RU" sz="3200" dirty="0" smtClean="0"/>
              <a:t>учитель русского языка и литературы </a:t>
            </a:r>
            <a:r>
              <a:rPr lang="ru-RU" sz="3200" dirty="0" err="1" smtClean="0"/>
              <a:t>Сазыкина</a:t>
            </a:r>
            <a:r>
              <a:rPr lang="ru-RU" sz="3200" dirty="0" smtClean="0"/>
              <a:t> Д.Ю. </a:t>
            </a:r>
            <a:br>
              <a:rPr lang="ru-RU" sz="3200" dirty="0" smtClean="0"/>
            </a:br>
            <a:r>
              <a:rPr lang="ru-RU" sz="3200" dirty="0" smtClean="0"/>
              <a:t>ГКОУ УР «Школа №39»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842992" cy="20113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Выборочное списывание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Расположите слова по алфавиту.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43808" y="2500306"/>
            <a:ext cx="5842992" cy="40250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1 вариант: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Печник, вечный, речка, каменщик, барабанщик, мачта.</a:t>
            </a:r>
          </a:p>
          <a:p>
            <a:pPr>
              <a:buNone/>
            </a:pP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2 вариант: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Кость, трость, весть, песнь, лошадь, ель.</a:t>
            </a:r>
          </a:p>
        </p:txBody>
      </p:sp>
    </p:spTree>
    <p:extLst>
      <p:ext uri="{BB962C8B-B14F-4D97-AF65-F5344CB8AC3E}">
        <p14:creationId xmlns:p14="http://schemas.microsoft.com/office/powerpoint/2010/main" val="141970599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Игра «Кто быстрее».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43808" y="1857364"/>
            <a:ext cx="5842992" cy="4162436"/>
          </a:xfrm>
        </p:spPr>
        <p:txBody>
          <a:bodyPr/>
          <a:lstStyle/>
          <a:p>
            <a:pPr algn="ctr">
              <a:buNone/>
            </a:pP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Расположите сначала буквы, а потом слова в алфавитном порядке:</a:t>
            </a:r>
          </a:p>
          <a:p>
            <a:pPr algn="ctr"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ТГАНЕ, ТИВН, ЛЕДО, КЕЖИ, ПОЛУХ, ТОНЗ.</a:t>
            </a:r>
          </a:p>
          <a:p>
            <a:pPr algn="ctr"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45310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74638"/>
            <a:ext cx="6059016" cy="7060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Определительный диктант.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43808" y="1571612"/>
            <a:ext cx="5842992" cy="488172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БаловАть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договОр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докумЕнты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звонИт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каталОг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квартАл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красИвее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свЕкла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столЯр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тОрты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щавЕль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9821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Орфографическая пятиминутка.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31840" y="1857364"/>
            <a:ext cx="5554960" cy="416243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 орфограммы и продолжите ряд.</a:t>
            </a:r>
          </a:p>
          <a:p>
            <a:pPr algn="ctr">
              <a:buNone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1.Пч_лы,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ш_лк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2.Ш_в,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крыж_вник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…. 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1.Ц_кл,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лекц_я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2.Куц_й,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огурц_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1.Стрич_,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доч_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2.Могуч_,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багаж_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, …, …, ….</a:t>
            </a:r>
          </a:p>
          <a:p>
            <a:pPr>
              <a:buNone/>
            </a:pPr>
            <a:endParaRPr lang="ru-RU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1774635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baseline="30000" dirty="0" smtClean="0"/>
              <a:t>Работа с текстом.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43808" y="1447800"/>
            <a:ext cx="5842992" cy="4910158"/>
          </a:xfrm>
        </p:spPr>
        <p:txBody>
          <a:bodyPr>
            <a:normAutofit fontScale="92500" lnSpcReduction="10000"/>
          </a:bodyPr>
          <a:lstStyle/>
          <a:p>
            <a:r>
              <a:rPr lang="ru-RU" sz="3600" baseline="30000" dirty="0" smtClean="0"/>
              <a:t>Прочитайте текст. Найдите его главную мысль. </a:t>
            </a:r>
            <a:endParaRPr lang="ru-RU" sz="3600" dirty="0" smtClean="0"/>
          </a:p>
          <a:p>
            <a:r>
              <a:rPr lang="ru-RU" sz="3600" baseline="30000" dirty="0" smtClean="0"/>
              <a:t>Письмо – одежда устной речи. Оно передаёт, «изображает»устную речь. Звук произносят и слышат, букву пишут и читают. Букву и звук путать нельзя. А часто путают; при этом страдает звук: его называют буквой. Буква–это фигурная линия, рисунок, а рисунок произнести нельзя.</a:t>
            </a:r>
            <a:endParaRPr lang="ru-RU" sz="3600" dirty="0" smtClean="0"/>
          </a:p>
          <a:p>
            <a:r>
              <a:rPr lang="ru-RU" sz="3600" baseline="30000" dirty="0" smtClean="0"/>
              <a:t>(По М.Панову.) </a:t>
            </a:r>
            <a:endParaRPr lang="ru-RU" sz="3600" dirty="0" smtClean="0"/>
          </a:p>
          <a:p>
            <a:r>
              <a:rPr lang="ru-RU" sz="3600" baseline="30000" dirty="0" smtClean="0"/>
              <a:t>Объясните постановку тире в первом предложении.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8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(на выбор)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раздаточном материале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10209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Отгадайте загадки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1.Если б не было его, не сказал бы ничего. </a:t>
            </a:r>
          </a:p>
          <a:p>
            <a:r>
              <a:rPr lang="ru-RU" dirty="0"/>
              <a:t>2.Черные птички на каждой страничке,</a:t>
            </a:r>
          </a:p>
          <a:p>
            <a:pPr>
              <a:buNone/>
            </a:pPr>
            <a:r>
              <a:rPr lang="ru-RU" dirty="0"/>
              <a:t>   Молчат, ожидают, кто их прочитает.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Комментированное письмо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99792" y="1447800"/>
            <a:ext cx="5987008" cy="505303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3200" dirty="0" smtClean="0"/>
              <a:t>1.Если б (не) было е…о, (не) сказал бы ничего.</a:t>
            </a:r>
          </a:p>
          <a:p>
            <a:pPr algn="r"/>
            <a:r>
              <a:rPr lang="ru-RU" sz="3200" dirty="0" smtClean="0"/>
              <a:t>2.Ч…</a:t>
            </a:r>
            <a:r>
              <a:rPr lang="ru-RU" sz="3200" dirty="0" err="1" smtClean="0"/>
              <a:t>рныептич</a:t>
            </a:r>
            <a:r>
              <a:rPr lang="ru-RU" sz="3200" dirty="0" smtClean="0"/>
              <a:t>…</a:t>
            </a:r>
            <a:r>
              <a:rPr lang="ru-RU" sz="3200" dirty="0" err="1" smtClean="0"/>
              <a:t>ки</a:t>
            </a:r>
            <a:r>
              <a:rPr lang="ru-RU" sz="3200" dirty="0" smtClean="0"/>
              <a:t> (на) каждой стр…</a:t>
            </a:r>
            <a:r>
              <a:rPr lang="ru-RU" sz="3200" dirty="0" err="1" smtClean="0"/>
              <a:t>нич</a:t>
            </a:r>
            <a:r>
              <a:rPr lang="ru-RU" sz="3200" dirty="0" smtClean="0"/>
              <a:t>…</a:t>
            </a:r>
            <a:r>
              <a:rPr lang="ru-RU" sz="3200" dirty="0" err="1" smtClean="0"/>
              <a:t>ке</a:t>
            </a:r>
            <a:r>
              <a:rPr lang="ru-RU" sz="3200" dirty="0" smtClean="0"/>
              <a:t>,</a:t>
            </a:r>
          </a:p>
          <a:p>
            <a:pPr algn="r"/>
            <a:r>
              <a:rPr lang="ru-RU" sz="3200" dirty="0" smtClean="0"/>
              <a:t>М…</a:t>
            </a:r>
            <a:r>
              <a:rPr lang="ru-RU" sz="3200" dirty="0" err="1" smtClean="0"/>
              <a:t>лчат</a:t>
            </a:r>
            <a:r>
              <a:rPr lang="ru-RU" sz="3200" dirty="0" smtClean="0"/>
              <a:t>, ожидают, кто их пр…</a:t>
            </a:r>
            <a:r>
              <a:rPr lang="ru-RU" sz="3200" dirty="0" err="1" smtClean="0"/>
              <a:t>ч...тает</a:t>
            </a:r>
            <a:r>
              <a:rPr lang="ru-RU" sz="3200" dirty="0" smtClean="0"/>
              <a:t>.</a:t>
            </a:r>
          </a:p>
          <a:p>
            <a:pPr algn="r"/>
            <a:endParaRPr lang="ru-RU" sz="3200" dirty="0" smtClean="0"/>
          </a:p>
          <a:p>
            <a:pPr algn="r"/>
            <a:r>
              <a:rPr lang="ru-RU" sz="3200" dirty="0" smtClean="0"/>
              <a:t>Отгадай и спишите загадки, вставляя пропущенные буквы, объясните орфограммы.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20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5 класс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Звуки и буквы. Произношение и </a:t>
            </a:r>
            <a:r>
              <a:rPr lang="ru-RU" dirty="0" smtClean="0"/>
              <a:t>правописание.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29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Цели урока: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формировать способность к рефлексии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коррекционно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– контрольного типа и реализации коррекционной нормы (фиксирование собственных затруднений, контроль и проект выхода из затруднений);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формировать регулятивные УУД: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целеполагание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планирование, само – и взаимоконтроль, оценка, коррекция, волевая регуляция в ситуации затруднения.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478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Разминка.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«Закончи фразу»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kumimoji="0" lang="ru-R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r>
              <a:rPr kumimoji="0" lang="ru-RU" sz="2600" b="1" kern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Звуки мы …, а буквы ….</a:t>
            </a:r>
          </a:p>
          <a:p>
            <a:r>
              <a:rPr kumimoji="0" lang="ru-RU" sz="2600" b="1" kern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звуки речи делятся на … и ….</a:t>
            </a:r>
          </a:p>
          <a:p>
            <a:r>
              <a:rPr kumimoji="0" lang="ru-RU" sz="2600" b="1" kern="12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русском языке … буквы, из них … обозначают гласные звуки, а … - согласные.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64847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Разминка. 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«Закончи фразу»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kumimoji="0" lang="ru-RU" sz="26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 smtClean="0"/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обозначают звуков буквы …..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Согласные звуки делятся на … и … , …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… .</a:t>
            </a: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Шипящие звуки – это  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691212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16391"/>
            <a:ext cx="599549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«Рассели «жильцов»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27784" y="1124744"/>
            <a:ext cx="6059016" cy="5256584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вьюга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ёж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баян, морковь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сшить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рассели в домики</a:t>
            </a: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первый домик - слова, в которых                         количество букв и звуков совпадает.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второй – слова, в которых букв больше,                 чем звуков.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третий – слова, в которых звуков больше,  чем букв.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65850" y="2236091"/>
            <a:ext cx="1039896" cy="158417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83205" y="2279959"/>
            <a:ext cx="1044116" cy="15578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347791" y="2299136"/>
            <a:ext cx="1032521" cy="157312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апеция 11"/>
          <p:cNvSpPr/>
          <p:nvPr/>
        </p:nvSpPr>
        <p:spPr>
          <a:xfrm>
            <a:off x="2691310" y="2074847"/>
            <a:ext cx="1411532" cy="255942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Трапеция 12"/>
          <p:cNvSpPr/>
          <p:nvPr/>
        </p:nvSpPr>
        <p:spPr>
          <a:xfrm>
            <a:off x="4416015" y="2058914"/>
            <a:ext cx="1378496" cy="297683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Трапеция 14"/>
          <p:cNvSpPr/>
          <p:nvPr/>
        </p:nvSpPr>
        <p:spPr>
          <a:xfrm>
            <a:off x="6217860" y="2074847"/>
            <a:ext cx="1364881" cy="367179"/>
          </a:xfrm>
          <a:prstGeom prst="trapezoi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3113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1296974"/>
          </a:xfrm>
        </p:spPr>
        <p:txBody>
          <a:bodyPr>
            <a:normAutofit fontScale="90000"/>
          </a:bodyPr>
          <a:lstStyle/>
          <a:p>
            <a:r>
              <a:rPr lang="ru-RU" sz="6000" b="1" baseline="30000" dirty="0" smtClean="0"/>
              <a:t>Игра «Найди третье лишнее».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131840" y="1428736"/>
            <a:ext cx="5554960" cy="514353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4400" baseline="30000" dirty="0" smtClean="0"/>
              <a:t>Съехать, съесть, сесть.</a:t>
            </a:r>
            <a:endParaRPr lang="ru-RU" sz="4400" dirty="0" smtClean="0"/>
          </a:p>
          <a:p>
            <a:pPr lvl="0"/>
            <a:r>
              <a:rPr lang="ru-RU" sz="4400" baseline="30000" dirty="0" smtClean="0"/>
              <a:t>Объехать, обещать, объединить.</a:t>
            </a:r>
            <a:endParaRPr lang="ru-RU" sz="4400" dirty="0" smtClean="0"/>
          </a:p>
          <a:p>
            <a:pPr lvl="0"/>
            <a:r>
              <a:rPr lang="ru-RU" sz="4400" baseline="30000" dirty="0" smtClean="0"/>
              <a:t>Семья, скамья, семя.</a:t>
            </a:r>
            <a:endParaRPr lang="ru-RU" sz="4400" dirty="0" smtClean="0"/>
          </a:p>
          <a:p>
            <a:pPr lvl="0"/>
            <a:r>
              <a:rPr lang="ru-RU" sz="4400" baseline="30000" dirty="0" smtClean="0"/>
              <a:t>Подъём, съёмка, льёт.</a:t>
            </a:r>
            <a:endParaRPr lang="ru-RU" sz="4400" dirty="0" smtClean="0"/>
          </a:p>
          <a:p>
            <a:pPr lvl="0"/>
            <a:r>
              <a:rPr lang="ru-RU" sz="4400" baseline="30000" dirty="0" smtClean="0"/>
              <a:t>Заяц, берёза, клюют.</a:t>
            </a:r>
            <a:endParaRPr lang="ru-RU" sz="4400" dirty="0" smtClean="0"/>
          </a:p>
          <a:p>
            <a:pPr lvl="0"/>
            <a:r>
              <a:rPr lang="ru-RU" sz="4400" baseline="30000" dirty="0" smtClean="0"/>
              <a:t>Яхта, мясо, судья. 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5378891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d9521bd61c27d108bff6b2e425a944cf04995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2240</TotalTime>
  <Words>508</Words>
  <Application>Microsoft Office PowerPoint</Application>
  <PresentationFormat>Экран (4:3)</PresentationFormat>
  <Paragraphs>81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Презентацию подготовила:  учитель русского языка и литературы Сазыкина Д.Ю.  ГКОУ УР «Школа №39»</vt:lpstr>
      <vt:lpstr>Отгадайте загадки</vt:lpstr>
      <vt:lpstr>Комментированное письмо</vt:lpstr>
      <vt:lpstr>Урок русского языка 5 класс </vt:lpstr>
      <vt:lpstr>Цели урока: </vt:lpstr>
      <vt:lpstr>Разминка.  «Закончи фразу»</vt:lpstr>
      <vt:lpstr>Разминка.   «Закончи фразу»</vt:lpstr>
      <vt:lpstr>Игра «Рассели «жильцов»</vt:lpstr>
      <vt:lpstr>Игра «Найди третье лишнее».</vt:lpstr>
      <vt:lpstr>Выборочное списывание    Расположите слова по алфавиту.</vt:lpstr>
      <vt:lpstr>Игра «Кто быстрее».</vt:lpstr>
      <vt:lpstr>Определительный диктант. </vt:lpstr>
      <vt:lpstr>Орфографическая пятиминутка.</vt:lpstr>
      <vt:lpstr>Работа с текстом.</vt:lpstr>
      <vt:lpstr>Домашнее задание  (на выбор)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для учебы</dc:title>
  <dc:creator>obstinate</dc:creator>
  <dc:description>Шаблон презентации с сайта https://presentation-creation.ru/</dc:description>
  <cp:lastModifiedBy>User</cp:lastModifiedBy>
  <cp:revision>1027</cp:revision>
  <dcterms:created xsi:type="dcterms:W3CDTF">2018-02-25T09:09:03Z</dcterms:created>
  <dcterms:modified xsi:type="dcterms:W3CDTF">2021-04-11T12:09:29Z</dcterms:modified>
</cp:coreProperties>
</file>