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84583" autoAdjust="0"/>
  </p:normalViewPr>
  <p:slideViewPr>
    <p:cSldViewPr>
      <p:cViewPr varScale="1">
        <p:scale>
          <a:sx n="62" d="100"/>
          <a:sy n="62" d="100"/>
        </p:scale>
        <p:origin x="98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3384" y="0"/>
            <a:ext cx="6517232" cy="1368152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488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987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88840"/>
            <a:ext cx="864096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6"/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86020" y="1628799"/>
            <a:ext cx="4650476" cy="2160241"/>
          </a:xfrm>
        </p:spPr>
        <p:txBody>
          <a:bodyPr>
            <a:noAutofit/>
          </a:bodyPr>
          <a:lstStyle/>
          <a:p>
            <a:r>
              <a:rPr lang="ru-RU" sz="3200" dirty="0"/>
              <a:t>Презентацию подготовила: </a:t>
            </a:r>
            <a:br>
              <a:rPr lang="ru-RU" sz="3200" dirty="0"/>
            </a:br>
            <a:r>
              <a:rPr lang="ru-RU" sz="3200" dirty="0"/>
              <a:t>учитель русского языка и литературы </a:t>
            </a:r>
            <a:r>
              <a:rPr lang="ru-RU" sz="3200" dirty="0" err="1"/>
              <a:t>Сазыкина</a:t>
            </a:r>
            <a:r>
              <a:rPr lang="ru-RU" sz="3200" dirty="0"/>
              <a:t> Д.Ю. </a:t>
            </a:r>
            <a:br>
              <a:rPr lang="ru-RU" sz="3200" dirty="0"/>
            </a:br>
            <a:r>
              <a:rPr lang="ru-RU" sz="3200" dirty="0"/>
              <a:t>ГКОУ УР «Школа №39»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Русский язык необыкновенно богат. Для всего в русском языке есть великое множество хороших слов. Русский язык в умелых руках и в опытных устах красив, певуч, выразителен, гибок, послушен, ловок и вместителен. Берегите наш язык, наш прекрасный русский язык, этот клад, это достояние, переданное нам нашими предшественниками.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8087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Записать пять пословиц и поговорок о языке.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344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4034879"/>
          </a:xfrm>
        </p:spPr>
        <p:txBody>
          <a:bodyPr>
            <a:normAutofit/>
          </a:bodyPr>
          <a:lstStyle/>
          <a:p>
            <a:r>
              <a:rPr lang="ru-RU" b="1" dirty="0" smtClean="0"/>
              <a:t>«Истинная любовь к своей стране немыслима без любви к своему языку»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К.Паустовский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5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32500" lnSpcReduction="20000"/>
          </a:bodyPr>
          <a:lstStyle/>
          <a:p>
            <a:r>
              <a:rPr lang="ru-RU" sz="5500" b="1" dirty="0" smtClean="0"/>
              <a:t>Притча из «Книги о </a:t>
            </a:r>
            <a:r>
              <a:rPr lang="ru-RU" sz="5500" b="1" dirty="0" err="1" smtClean="0"/>
              <a:t>Ксанфе</a:t>
            </a:r>
            <a:r>
              <a:rPr lang="ru-RU" sz="5500" b="1" dirty="0" smtClean="0"/>
              <a:t> – философе и Эзопе, его рабе, или похождение Эзопа».</a:t>
            </a:r>
            <a:r>
              <a:rPr lang="ru-RU" sz="5500" dirty="0" smtClean="0"/>
              <a:t> </a:t>
            </a:r>
            <a:br>
              <a:rPr lang="ru-RU" sz="5500" dirty="0" smtClean="0"/>
            </a:br>
            <a:r>
              <a:rPr lang="ru-RU" sz="5500" dirty="0" smtClean="0"/>
              <a:t>Однажды </a:t>
            </a:r>
            <a:r>
              <a:rPr lang="ru-RU" sz="5500" dirty="0" err="1" smtClean="0"/>
              <a:t>Ксанф</a:t>
            </a:r>
            <a:r>
              <a:rPr lang="ru-RU" sz="5500" dirty="0" smtClean="0"/>
              <a:t> решил отблагодарить своих учеников угощением за угощение и говорит Эзопу: «Эзоп, сегодня к обеду придут мои друзья, так ты ступай и свари нам самого лучшего, самого прекрасного, что есть на свете!»</a:t>
            </a:r>
            <a:br>
              <a:rPr lang="ru-RU" sz="5500" dirty="0" smtClean="0"/>
            </a:br>
            <a:r>
              <a:rPr lang="ru-RU" sz="5500" dirty="0" smtClean="0"/>
              <a:t>«Ладно, – думает Эзоп, – ужо я научу его не давать глупых приказаний». Пошёл он в мясную лавку, купил языков, и когда пришёл домой, то одни приготовил жареными, другие вареными, третьи холодными с приправой. Вот пришли гости; </a:t>
            </a:r>
            <a:r>
              <a:rPr lang="ru-RU" sz="5500" dirty="0" err="1" smtClean="0"/>
              <a:t>Ксанф</a:t>
            </a:r>
            <a:r>
              <a:rPr lang="ru-RU" sz="5500" dirty="0" smtClean="0"/>
              <a:t> говорит: «Эзоп, принеси нам поесть!».</a:t>
            </a:r>
            <a:br>
              <a:rPr lang="ru-RU" sz="5500" dirty="0" smtClean="0"/>
            </a:br>
            <a:r>
              <a:rPr lang="ru-RU" sz="5500" dirty="0" smtClean="0"/>
              <a:t>Эзоп подаёт каждому вареный язык под соусом.</a:t>
            </a:r>
            <a:br>
              <a:rPr lang="ru-RU" sz="5500" dirty="0" smtClean="0"/>
            </a:br>
            <a:r>
              <a:rPr lang="ru-RU" sz="5500" dirty="0" smtClean="0"/>
              <a:t>– Ого, учитель! – говорят ученики, – даже обед у тебя философский: ничего не упустишь из виду! Только мы устроились за столом, а нам уже подают язык!</a:t>
            </a:r>
            <a:br>
              <a:rPr lang="ru-RU" sz="5500" dirty="0" smtClean="0"/>
            </a:br>
            <a:r>
              <a:rPr lang="ru-RU" sz="5500" dirty="0" smtClean="0"/>
              <a:t>Посидели они чуть-чуть, Эзоп опять подаёт каждому жареный язык под перцем с солью.</a:t>
            </a:r>
            <a:br>
              <a:rPr lang="ru-RU" sz="5500" dirty="0" smtClean="0"/>
            </a:br>
            <a:r>
              <a:rPr lang="ru-RU" sz="5500" dirty="0" smtClean="0"/>
              <a:t>– Божественно, учитель, великолепно! – говорят ученики. – От огня, да ещё от перца с солью у языка всегда острее вкус: едкость соли с природной остротой языка, соединяясь, дают вкус приятный и пряный.</a:t>
            </a:r>
            <a:br>
              <a:rPr lang="ru-RU" sz="5500" dirty="0" smtClean="0"/>
            </a:br>
            <a:r>
              <a:rPr lang="ru-RU" sz="5500" dirty="0" smtClean="0"/>
              <a:t>В третий раз Эзоп подаёт каждому холодный язык с кореньями. Всем стало плохо.</a:t>
            </a:r>
            <a:br>
              <a:rPr lang="ru-RU" sz="5500" dirty="0" smtClean="0"/>
            </a:br>
            <a:r>
              <a:rPr lang="ru-RU" sz="5500" dirty="0" err="1" smtClean="0"/>
              <a:t>Ксанф</a:t>
            </a:r>
            <a:r>
              <a:rPr lang="ru-RU" sz="5500" dirty="0" smtClean="0"/>
              <a:t> говорит: «Эзоп, подай нам похлёбки!»</a:t>
            </a:r>
            <a:br>
              <a:rPr lang="ru-RU" sz="5500" dirty="0" smtClean="0"/>
            </a:br>
            <a:r>
              <a:rPr lang="ru-RU" sz="5500" dirty="0" smtClean="0"/>
              <a:t>Подаёт Эзоп отвар, оставшийся от языков. Гости и смотреть не хотят. А </a:t>
            </a:r>
            <a:r>
              <a:rPr lang="ru-RU" sz="5500" dirty="0" err="1" smtClean="0"/>
              <a:t>Ксанф</a:t>
            </a:r>
            <a:r>
              <a:rPr lang="ru-RU" sz="5500" dirty="0" smtClean="0"/>
              <a:t> говорит: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– Да разве не сказал я тебе: «Купи всего самого лучшего, самого прекрасного на свете!»</a:t>
            </a:r>
          </a:p>
        </p:txBody>
      </p:sp>
    </p:spTree>
    <p:extLst>
      <p:ext uri="{BB962C8B-B14F-4D97-AF65-F5344CB8AC3E}">
        <p14:creationId xmlns:p14="http://schemas.microsoft.com/office/powerpoint/2010/main" val="3774357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Эзоп отвечает:</a:t>
            </a:r>
            <a:br>
              <a:rPr lang="ru-RU" dirty="0" smtClean="0"/>
            </a:br>
            <a:r>
              <a:rPr lang="ru-RU" dirty="0" smtClean="0"/>
              <a:t>– Счастье моё, что ты меня попрекаешь в присутствии этих учёных господ. Подумай: ты мне сказал: «Купи самого лучшего, самого прекрасного на свете». А есть ли что на свете лучше и прекраснее, чем язык? Разве не языком держится вся философия вся учёность? Без языка ничего нельзя сделать – ни дать, ни взять, ни купить; порядок в государстве, законы, постановления – всё это существует лишь благодаря языку. Всей нашей жизни основа – язык; нет ничего лучше на свете.</a:t>
            </a:r>
            <a:br>
              <a:rPr lang="ru-RU" dirty="0" smtClean="0"/>
            </a:br>
            <a:r>
              <a:rPr lang="ru-RU" dirty="0" smtClean="0"/>
              <a:t>Ученики похвалили Эзопа за рассуждения и разошлись. </a:t>
            </a:r>
            <a:br>
              <a:rPr lang="ru-RU" dirty="0" smtClean="0"/>
            </a:br>
            <a:r>
              <a:rPr lang="ru-RU" dirty="0" smtClean="0"/>
              <a:t>На следующий день они вновь пришли к </a:t>
            </a:r>
            <a:r>
              <a:rPr lang="ru-RU" dirty="0" err="1" smtClean="0"/>
              <a:t>Ксанфу</a:t>
            </a:r>
            <a:r>
              <a:rPr lang="ru-RU" dirty="0" smtClean="0"/>
              <a:t>. А тот говорит:</a:t>
            </a:r>
            <a:br>
              <a:rPr lang="ru-RU" dirty="0" smtClean="0"/>
            </a:br>
            <a:r>
              <a:rPr lang="ru-RU" dirty="0" smtClean="0"/>
              <a:t>– Мои учёные друзья, сегодня я угощу вас настоящим обедом: вот послушайте, как я распоряжусь! – И, кликнув Эзопа, он ему говорит: « Так как всё, что говорят, ты выворачиваешь наизнанку, то вот тебе мой приказ ступай на рынок и купи там самого дрянного, самого негодного на свете!»</a:t>
            </a:r>
            <a:br>
              <a:rPr lang="ru-RU" dirty="0" smtClean="0"/>
            </a:br>
            <a:r>
              <a:rPr lang="ru-RU" dirty="0" smtClean="0"/>
              <a:t>Эзоп это выслушал и бровью не повёл. Он опять пошёл в мясную лавку, опять накупил языков от всех заколотых свиней и опять состряпал из них обед. Тем временем явился </a:t>
            </a:r>
            <a:r>
              <a:rPr lang="ru-RU" dirty="0" err="1" smtClean="0"/>
              <a:t>Ксанф</a:t>
            </a:r>
            <a:r>
              <a:rPr lang="ru-RU" dirty="0" smtClean="0"/>
              <a:t> с учениками, устроились они за столом, выпили по первой чаше, и </a:t>
            </a:r>
            <a:r>
              <a:rPr lang="ru-RU" dirty="0" err="1" smtClean="0"/>
              <a:t>Ксанф</a:t>
            </a:r>
            <a:r>
              <a:rPr lang="ru-RU" dirty="0" smtClean="0"/>
              <a:t> сказал: «Эзоп, принеси нам поесть!»</a:t>
            </a:r>
            <a:br>
              <a:rPr lang="ru-RU" dirty="0" smtClean="0"/>
            </a:br>
            <a:r>
              <a:rPr lang="ru-RU" dirty="0" smtClean="0"/>
              <a:t>Эзоп вновь стал подавать блюда из языков, </a:t>
            </a:r>
            <a:r>
              <a:rPr lang="ru-RU" dirty="0" err="1" smtClean="0"/>
              <a:t>Ксанф</a:t>
            </a:r>
            <a:r>
              <a:rPr lang="ru-RU" dirty="0" smtClean="0"/>
              <a:t> разозлился:</a:t>
            </a:r>
            <a:br>
              <a:rPr lang="ru-RU" dirty="0" smtClean="0"/>
            </a:br>
            <a:r>
              <a:rPr lang="ru-RU" dirty="0" smtClean="0"/>
              <a:t>– Ты опять за старое, злодей? Да как ты смел это покупать? Разве я не сказал тебе: «Ступай на рынок и купи самого дрянного, самого негодного на свете!</a:t>
            </a:r>
            <a:br>
              <a:rPr lang="ru-RU" dirty="0" smtClean="0"/>
            </a:br>
            <a:r>
              <a:rPr lang="ru-RU" dirty="0" smtClean="0"/>
              <a:t>Эзоп отвечает:</a:t>
            </a:r>
            <a:br>
              <a:rPr lang="ru-RU" dirty="0" smtClean="0"/>
            </a:br>
            <a:r>
              <a:rPr lang="ru-RU" dirty="0" smtClean="0"/>
              <a:t>– Что же на свете хуже языка? Язык нам несёт раздоры, заговоры, обманы, побоища, зависть, распри, войну… разве может быть что-то ещё хуже, ещё презреннее, чем язык?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2783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7973"/>
            <a:ext cx="8229600" cy="6061347"/>
          </a:xfrm>
        </p:spPr>
        <p:txBody>
          <a:bodyPr>
            <a:normAutofit/>
          </a:bodyPr>
          <a:lstStyle/>
          <a:p>
            <a:r>
              <a:rPr lang="ru-RU" dirty="0" smtClean="0"/>
              <a:t>Тема урока: Русский </a:t>
            </a:r>
            <a:r>
              <a:rPr lang="ru-RU" dirty="0" smtClean="0"/>
              <a:t>язык – один из развитых языков в мире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4092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Русский язык — один из самых развитых и богатых языков мира. Он звучен и мелодичен: в нём на сто звуков приходится примерно восемьдесят звуков с голосом — гласных и звонких согласных. Русский язык располагает большим запасом слов. В нём много синонимов. С их помощью точно и ярко выражаются все оттенки мысли и чувства. В русском языке много способов образования новых слов, и поэтому он обладает неиссякаемыми источниками пополнения своего словарного запаса. В русском языке, говорил Николай Васильевич Гоголь, «все тоны и оттенки, все переходы звуков от самых твёрдых до самых нежных и мягких; он беспределен и может, живой как жизнь, обогащаться ежеминутно».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7995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Р</a:t>
            </a:r>
            <a:r>
              <a:rPr lang="ru-RU" sz="6000" b="1" dirty="0" smtClean="0"/>
              <a:t>а</a:t>
            </a:r>
            <a:r>
              <a:rPr lang="ru-RU" sz="6000" dirty="0" smtClean="0"/>
              <a:t>звитый ребенок</a:t>
            </a:r>
          </a:p>
          <a:p>
            <a:pPr algn="ctr"/>
            <a:r>
              <a:rPr lang="ru-RU" sz="6000" dirty="0" smtClean="0"/>
              <a:t>Развит</a:t>
            </a:r>
            <a:r>
              <a:rPr lang="ru-RU" sz="6000" b="1" dirty="0" smtClean="0"/>
              <a:t>о</a:t>
            </a:r>
            <a:r>
              <a:rPr lang="ru-RU" sz="6000" dirty="0" smtClean="0"/>
              <a:t>й язык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917767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РАЗВИТОЙ:</a:t>
            </a:r>
            <a:br>
              <a:rPr lang="ru-RU" dirty="0" smtClean="0"/>
            </a:br>
            <a:r>
              <a:rPr lang="ru-RU" b="1" dirty="0" smtClean="0"/>
              <a:t>а) Достигший высокой степени развития.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б) Духовно зрелый, просвещённый, культурный.</a:t>
            </a:r>
            <a:endParaRPr lang="ru-RU" dirty="0" smtClean="0"/>
          </a:p>
          <a:p>
            <a:r>
              <a:rPr lang="ru-RU" b="1" dirty="0" smtClean="0"/>
              <a:t>- </a:t>
            </a:r>
            <a:r>
              <a:rPr lang="ru-RU" dirty="0" smtClean="0"/>
              <a:t>А слово РАЗВИТЫЙ:</a:t>
            </a:r>
          </a:p>
          <a:p>
            <a:r>
              <a:rPr lang="ru-RU" b="1" dirty="0" smtClean="0"/>
              <a:t>Духовно зрелый, просвещённый, культурный.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1638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24400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dirty="0" smtClean="0"/>
              <a:t>Без русского языка не сколотишь и сапога</a:t>
            </a:r>
          </a:p>
          <a:p>
            <a:pPr lvl="0"/>
            <a:r>
              <a:rPr lang="ru-RU" dirty="0" smtClean="0"/>
              <a:t>Болтливому молчание в тягость.</a:t>
            </a:r>
          </a:p>
          <a:p>
            <a:pPr lvl="0"/>
            <a:r>
              <a:rPr lang="ru-RU" dirty="0" smtClean="0"/>
              <a:t>Болтуна видать по слову, а рыбака по улову.</a:t>
            </a:r>
          </a:p>
          <a:p>
            <a:pPr lvl="0"/>
            <a:r>
              <a:rPr lang="ru-RU" dirty="0" smtClean="0"/>
              <a:t>Велик и могуч русский язык.</a:t>
            </a:r>
          </a:p>
          <a:p>
            <a:pPr lvl="0"/>
            <a:r>
              <a:rPr lang="ru-RU" dirty="0" smtClean="0"/>
              <a:t>Грудь нараспашку, язык на плечо.</a:t>
            </a:r>
          </a:p>
          <a:p>
            <a:pPr lvl="0"/>
            <a:r>
              <a:rPr lang="ru-RU" dirty="0" smtClean="0"/>
              <a:t>Дурное слово как смола: пристанет - не отлепишь.</a:t>
            </a:r>
          </a:p>
          <a:p>
            <a:pPr lvl="0"/>
            <a:r>
              <a:rPr lang="ru-RU" dirty="0" smtClean="0"/>
              <a:t>Жало остро, а язык - острей того.</a:t>
            </a:r>
          </a:p>
          <a:p>
            <a:pPr lvl="0"/>
            <a:r>
              <a:rPr lang="ru-RU" dirty="0" smtClean="0"/>
              <a:t>Когда голова думает, язык отдыхает.</a:t>
            </a:r>
          </a:p>
          <a:p>
            <a:pPr lvl="0"/>
            <a:r>
              <a:rPr lang="ru-RU" dirty="0" smtClean="0"/>
              <a:t>Коня на вожжах удержишь, а слова с языка не воротишь.</a:t>
            </a:r>
          </a:p>
          <a:p>
            <a:pPr lvl="0"/>
            <a:r>
              <a:rPr lang="ru-RU" dirty="0" smtClean="0"/>
              <a:t>Мал язык, да всем телом владеет.</a:t>
            </a:r>
          </a:p>
          <a:p>
            <a:pPr lvl="0"/>
            <a:r>
              <a:rPr lang="ru-RU" dirty="0" smtClean="0"/>
              <a:t>Мимо рта суется, а на язык не попадается.</a:t>
            </a:r>
          </a:p>
          <a:p>
            <a:pPr lvl="0"/>
            <a:r>
              <a:rPr lang="ru-RU" dirty="0" smtClean="0"/>
              <a:t>Мудра голова - короткий язык.</a:t>
            </a:r>
          </a:p>
          <a:p>
            <a:pPr lvl="0"/>
            <a:r>
              <a:rPr lang="ru-RU" dirty="0" smtClean="0"/>
              <a:t>На языке медок, а на сердце ледок.</a:t>
            </a:r>
          </a:p>
          <a:p>
            <a:pPr lvl="0"/>
            <a:r>
              <a:rPr lang="ru-RU" dirty="0" smtClean="0"/>
              <a:t>Не пройми копьем, пройми языком.</a:t>
            </a:r>
          </a:p>
          <a:p>
            <a:pPr lvl="0"/>
            <a:r>
              <a:rPr lang="ru-RU" dirty="0" smtClean="0"/>
              <a:t>Ни </a:t>
            </a:r>
            <a:r>
              <a:rPr lang="ru-RU" dirty="0" err="1" smtClean="0"/>
              <a:t>ткаха</a:t>
            </a:r>
            <a:r>
              <a:rPr lang="ru-RU" dirty="0" smtClean="0"/>
              <a:t>, </a:t>
            </a:r>
            <a:r>
              <a:rPr lang="ru-RU" dirty="0" err="1" smtClean="0"/>
              <a:t>ни</a:t>
            </a:r>
            <a:r>
              <a:rPr lang="ru-RU" dirty="0" smtClean="0"/>
              <a:t> пряха, а язык, как плаха.</a:t>
            </a:r>
          </a:p>
          <a:p>
            <a:pPr lvl="0"/>
            <a:r>
              <a:rPr lang="ru-RU" dirty="0" smtClean="0"/>
              <a:t>Острый язык змею из гнезда выманит.</a:t>
            </a:r>
          </a:p>
          <a:p>
            <a:pPr lvl="0"/>
            <a:r>
              <a:rPr lang="ru-RU" dirty="0" smtClean="0"/>
              <a:t>Работа с зубами, а лень с языком.</a:t>
            </a:r>
          </a:p>
          <a:p>
            <a:pPr lvl="0"/>
            <a:r>
              <a:rPr lang="ru-RU" dirty="0" smtClean="0"/>
              <a:t>У языка зубы да губы два замка.</a:t>
            </a:r>
          </a:p>
          <a:p>
            <a:pPr lvl="0"/>
            <a:r>
              <a:rPr lang="ru-RU" dirty="0" smtClean="0"/>
              <a:t>Чего глаз не видит, того и язык не бредит.</a:t>
            </a:r>
          </a:p>
          <a:p>
            <a:pPr lvl="0"/>
            <a:r>
              <a:rPr lang="ru-RU" dirty="0" smtClean="0"/>
              <a:t>Язык враг: прежде ума глаголет.</a:t>
            </a:r>
          </a:p>
          <a:p>
            <a:pPr lvl="0"/>
            <a:r>
              <a:rPr lang="ru-RU" dirty="0" smtClean="0"/>
              <a:t>Языком болтай, а рукам воли не давай.</a:t>
            </a:r>
          </a:p>
          <a:p>
            <a:pPr lvl="0"/>
            <a:r>
              <a:rPr lang="ru-RU" dirty="0" smtClean="0"/>
              <a:t>Языком не спеши, а делом не ленись.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69451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6e665c039e3b2b5c68043e924536971269dc9d9"/>
</p:tagLst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2219</TotalTime>
  <Words>429</Words>
  <Application>Microsoft Office PowerPoint</Application>
  <PresentationFormat>Экран (4:3)</PresentationFormat>
  <Paragraphs>37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Презентацию подготовила:  учитель русского языка и литературы Сазыкина Д.Ю.  ГКОУ УР «Школа №39»</vt:lpstr>
      <vt:lpstr>«Истинная любовь к своей стране немыслима без любви к своему языку» К.Паустовский </vt:lpstr>
      <vt:lpstr>Презентация PowerPoint</vt:lpstr>
      <vt:lpstr>Презентация PowerPoint</vt:lpstr>
      <vt:lpstr>Тема урока: Русский язык – один из развитых языков в мире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 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знаний</dc:title>
  <dc:creator>obstinate</dc:creator>
  <dc:description>Шаблон презентации с сайта https://presentation-creation.ru/</dc:description>
  <cp:lastModifiedBy>User</cp:lastModifiedBy>
  <cp:revision>995</cp:revision>
  <dcterms:created xsi:type="dcterms:W3CDTF">2018-02-25T09:09:03Z</dcterms:created>
  <dcterms:modified xsi:type="dcterms:W3CDTF">2021-04-11T12:16:26Z</dcterms:modified>
</cp:coreProperties>
</file>