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60" r:id="rId3"/>
    <p:sldId id="259" r:id="rId4"/>
    <p:sldId id="258" r:id="rId5"/>
    <p:sldId id="257" r:id="rId6"/>
    <p:sldId id="265" r:id="rId7"/>
    <p:sldId id="264" r:id="rId8"/>
    <p:sldId id="263" r:id="rId9"/>
    <p:sldId id="268" r:id="rId10"/>
    <p:sldId id="267" r:id="rId11"/>
    <p:sldId id="270" r:id="rId12"/>
    <p:sldId id="27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72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9A4BA-18AE-40F6-8930-CD49BBE5C873}" type="datetimeFigureOut">
              <a:rPr lang="ru-RU" smtClean="0"/>
              <a:t>16.12.2020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796CA-FB2A-4DC7-8793-0637E122A3B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9A4BA-18AE-40F6-8930-CD49BBE5C873}" type="datetimeFigureOut">
              <a:rPr lang="ru-RU" smtClean="0"/>
              <a:t>16.12.2020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796CA-FB2A-4DC7-8793-0637E122A3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9A4BA-18AE-40F6-8930-CD49BBE5C873}" type="datetimeFigureOut">
              <a:rPr lang="ru-RU" smtClean="0"/>
              <a:t>16.12.2020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796CA-FB2A-4DC7-8793-0637E122A3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9A4BA-18AE-40F6-8930-CD49BBE5C873}" type="datetimeFigureOut">
              <a:rPr lang="ru-RU" smtClean="0"/>
              <a:t>16.12.2020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796CA-FB2A-4DC7-8793-0637E122A3B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9A4BA-18AE-40F6-8930-CD49BBE5C873}" type="datetimeFigureOut">
              <a:rPr lang="ru-RU" smtClean="0"/>
              <a:t>16.12.2020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796CA-FB2A-4DC7-8793-0637E122A3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9A4BA-18AE-40F6-8930-CD49BBE5C873}" type="datetimeFigureOut">
              <a:rPr lang="ru-RU" smtClean="0"/>
              <a:t>16.12.2020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796CA-FB2A-4DC7-8793-0637E122A3B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9A4BA-18AE-40F6-8930-CD49BBE5C873}" type="datetimeFigureOut">
              <a:rPr lang="ru-RU" smtClean="0"/>
              <a:t>16.12.2020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796CA-FB2A-4DC7-8793-0637E122A3B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9A4BA-18AE-40F6-8930-CD49BBE5C873}" type="datetimeFigureOut">
              <a:rPr lang="ru-RU" smtClean="0"/>
              <a:t>16.12.2020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796CA-FB2A-4DC7-8793-0637E122A3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9A4BA-18AE-40F6-8930-CD49BBE5C873}" type="datetimeFigureOut">
              <a:rPr lang="ru-RU" smtClean="0"/>
              <a:t>16.12.2020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796CA-FB2A-4DC7-8793-0637E122A3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9A4BA-18AE-40F6-8930-CD49BBE5C873}" type="datetimeFigureOut">
              <a:rPr lang="ru-RU" smtClean="0"/>
              <a:t>16.12.2020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796CA-FB2A-4DC7-8793-0637E122A3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9A4BA-18AE-40F6-8930-CD49BBE5C873}" type="datetimeFigureOut">
              <a:rPr lang="ru-RU" smtClean="0"/>
              <a:t>16.12.2020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796CA-FB2A-4DC7-8793-0637E122A3B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2A9A4BA-18AE-40F6-8930-CD49BBE5C873}" type="datetimeFigureOut">
              <a:rPr lang="ru-RU" smtClean="0"/>
              <a:t>16.12.2020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2F796CA-FB2A-4DC7-8793-0637E122A3B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260648"/>
            <a:ext cx="8712968" cy="6048672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endParaRPr lang="ru-RU" sz="4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algn="ctr">
              <a:buNone/>
            </a:pPr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Самостоятельность детей </a:t>
            </a:r>
          </a:p>
          <a:p>
            <a:pPr marL="45720" indent="0" algn="ctr">
              <a:buNone/>
            </a:pPr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каждом этапе </a:t>
            </a:r>
            <a:r>
              <a:rPr lang="ru-RU" sz="4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квеста</a:t>
            </a:r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" indent="0" algn="ctr"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</a:t>
            </a:r>
          </a:p>
          <a:p>
            <a:pPr marL="45720" indent="0" algn="r">
              <a:buNone/>
            </a:pP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algn="r">
              <a:buNone/>
            </a:pPr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algn="r"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Выполнили воспитатели 10 гр.:</a:t>
            </a:r>
          </a:p>
          <a:p>
            <a:pPr marL="45720" indent="0" algn="r">
              <a:buNone/>
            </a:pP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Зыбарева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Н.В.</a:t>
            </a:r>
          </a:p>
          <a:p>
            <a:pPr marL="45720" indent="0" algn="r">
              <a:buNone/>
            </a:pP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Колпакова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Е.С.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algn="r"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https://rucheek12.ru/media/k2/items/cache/c10c64c27e0606d1654b81b9bb482558_XL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284984"/>
            <a:ext cx="4536504" cy="28083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41607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3568" y="476672"/>
            <a:ext cx="7920880" cy="5688632"/>
          </a:xfrm>
        </p:spPr>
        <p:txBody>
          <a:bodyPr/>
          <a:lstStyle/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Поздравляйте детей 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достижением цели игры.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заключительном этапе проверьте, правильно ли дети выполнили задания, похвалите и поздравьте их с тем, что они достигли цели игры. Важно, чтобы дети завершили игру в праздничном настроении.</a:t>
            </a:r>
          </a:p>
          <a:p>
            <a:pPr marL="45720" indent="0">
              <a:buNone/>
            </a:pPr>
            <a:endParaRPr lang="ru-RU" dirty="0"/>
          </a:p>
        </p:txBody>
      </p:sp>
      <p:pic>
        <p:nvPicPr>
          <p:cNvPr id="4" name="Рисунок 3" descr="C:\Users\Admin\Desktop\ПРАВА ДЕТЕЙ\IMG-20201215-WA0036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132856"/>
            <a:ext cx="4260215" cy="31940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28290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332656"/>
            <a:ext cx="8136904" cy="6048672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Зачем подводить итоги 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квеста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вместе с детьми.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Обсуждать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квест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 детьми, как и любое занятие или игру, важно как для дошкольников, так и для педагогов. Детям это позволяет научиться делать выводы, высказывать собственное мнение, понять значение различных социальных проявлений людей (помощь, внимательность к другим, ответственность).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добьется успеха во взрослой жизни, если будет нацелен на активную познавательную деятельность, будет хотеть и уметь учиться самостоятельно.</a:t>
            </a:r>
            <a:endPara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C:\Users\Admin\Desktop\ПРАВА ДЕТЕЙ\IMG-20201215-WA0080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281190"/>
            <a:ext cx="3907790" cy="29298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4912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476672"/>
            <a:ext cx="8352928" cy="5616624"/>
          </a:xfrm>
        </p:spPr>
        <p:txBody>
          <a:bodyPr>
            <a:normAutofit/>
          </a:bodyPr>
          <a:lstStyle/>
          <a:p>
            <a:pPr marL="45720" indent="0">
              <a:buNone/>
            </a:pPr>
            <a:endParaRPr lang="ru-RU" sz="4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algn="ctr">
              <a:buNone/>
            </a:pPr>
            <a:endParaRPr lang="ru-RU" sz="4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algn="ctr">
              <a:buNone/>
            </a:pPr>
            <a:r>
              <a:rPr lang="ru-RU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внимание!!!</a:t>
            </a:r>
            <a:endParaRPr lang="ru-RU" sz="4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034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404664"/>
            <a:ext cx="7920880" cy="5976664"/>
          </a:xfrm>
        </p:spPr>
        <p:txBody>
          <a:bodyPr/>
          <a:lstStyle/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Выполнить </a:t>
            </a:r>
            <a:r>
              <a:rPr lang="ru-RU" sz="20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задачу ФГОС ДО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 детей проявлять инициативу и самостоятельность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разных видах деятельности – нам поможет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квест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Квест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образовательная технология, которая позволяет педагогам решать комплекс развивающих и обучающих задач, в том числе развивать познавательную активность дошкольников, самостоятельность мышления и деятельности, умение общаться и взаимодействовать в группе сверстников. 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Квест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это, по сути, игра- путешествие. </a:t>
            </a:r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основе этой игры заложена идея самостоятельной деятельности группы детей в решении интеллектуальных, физических, творческих и коммуникативных задач. Игра покажет воспитателям, насколько ваши дети самостоятельные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3463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404664"/>
            <a:ext cx="7992888" cy="5976664"/>
          </a:xfrm>
        </p:spPr>
        <p:txBody>
          <a:bodyPr>
            <a:normAutofit fontScale="92500" lnSpcReduction="20000"/>
          </a:bodyPr>
          <a:lstStyle/>
          <a:p>
            <a:pPr marL="45720" indent="0">
              <a:buNone/>
            </a:pP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равила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игры, одинаковые для всех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квестов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Квест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командная игра, поэтому при выполнении задания внимательно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слушать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 друга,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обсуждать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предложения друг друга,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договариваться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дальнейших действиях.</a:t>
            </a:r>
          </a:p>
          <a:p>
            <a:pPr marL="4572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Действовать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схеме:</a:t>
            </a:r>
          </a:p>
          <a:p>
            <a:pPr marL="4572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Послушать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внимательно, где найти подсказку.</a:t>
            </a:r>
          </a:p>
          <a:p>
            <a:pPr marL="4572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Найти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задание.</a:t>
            </a:r>
          </a:p>
          <a:p>
            <a:pPr marL="4572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Выполнить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задание.</a:t>
            </a:r>
          </a:p>
          <a:p>
            <a:pPr marL="4572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Во время прохождения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квеста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дети обсуждают предположения друг друга, догадки о найденных подсказках и сами принимают решение, куда идти в поисках задания. Им самим приходится догадываться, в чем состоит задание и как его выполнить. Они выполняют задания и получают промежуточные результаты также самостоятельно. И только когда дети получают конечный результат, они взаимодействуют со взрослым, который «принимает» у них этот результат.</a:t>
            </a:r>
          </a:p>
          <a:p>
            <a:pPr marL="4572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всех этапах дети могут обратиться за помощью к педагогу. Но и в этом случае педагог не решает за детей задания, а помогает наводящими вопросами принять решение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самостоятельно. </a:t>
            </a:r>
          </a:p>
          <a:p>
            <a:pPr marL="45720" indent="0">
              <a:buNone/>
            </a:pPr>
            <a:r>
              <a:rPr lang="ru-RU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потребуется помощь педагога </a:t>
            </a:r>
            <a:r>
              <a:rPr lang="ru-RU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дети поднимают вверх условный знак. Например - красный </a:t>
            </a:r>
            <a:r>
              <a:rPr lang="ru-RU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флажок- «требуется помощь».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7187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260648"/>
            <a:ext cx="8352928" cy="6336704"/>
          </a:xfrm>
        </p:spPr>
        <p:txBody>
          <a:bodyPr/>
          <a:lstStyle/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обеспечить самостоятельность детей на каждом этапе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квеста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того чтобы </a:t>
            </a:r>
            <a:r>
              <a:rPr lang="ru-RU" sz="20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квест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выполнил свою задачу – 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предоставил детям опыт самостоятельного размышления, принятия решения и действий,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обеспечить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специальные условия игры на всех этапах – от подготовки до завершения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Мотивация 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детей.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Заранее расскажите дошкольникам о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квесте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заинтересуйте их, в том числе тем обстоятельством, что все задания они будут выполнять в игре самостоятельно. В начале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квеста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поместите детей в игровую ситуацию: поставьте четкую цель игры, обозначьте причину, почему важно достичь цели. </a:t>
            </a:r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Например:</a:t>
            </a:r>
          </a:p>
          <a:p>
            <a:pPr marL="0" indent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i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i="1" u="sng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квесте</a:t>
            </a:r>
            <a:r>
              <a:rPr lang="ru-RU" sz="2000" i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i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поисках исчезнувших </a:t>
            </a:r>
            <a:r>
              <a:rPr lang="ru-RU" sz="2000" i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букв</a:t>
            </a:r>
            <a:r>
              <a:rPr lang="ru-RU" sz="20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</a:p>
          <a:p>
            <a:pPr marL="0" indent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главная </a:t>
            </a:r>
            <a:r>
              <a:rPr lang="ru-RU" sz="20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– </a:t>
            </a:r>
            <a:endParaRPr lang="ru-RU" sz="2000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найти </a:t>
            </a:r>
            <a:r>
              <a:rPr lang="ru-RU" sz="20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пропавшие </a:t>
            </a:r>
            <a:r>
              <a:rPr lang="ru-RU" sz="20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буквы, </a:t>
            </a:r>
          </a:p>
          <a:p>
            <a:pPr marL="0" indent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чтобы узнать недостающее слово.</a:t>
            </a:r>
            <a:endParaRPr lang="ru-RU" sz="20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spcBef>
                <a:spcPts val="0"/>
              </a:spcBef>
              <a:spcAft>
                <a:spcPts val="0"/>
              </a:spcAft>
              <a:buNone/>
            </a:pPr>
            <a:endParaRPr lang="ru-RU" sz="20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endParaRPr lang="ru-RU" b="1" dirty="0" smtClean="0"/>
          </a:p>
          <a:p>
            <a:pPr marL="45720" indent="0">
              <a:buNone/>
            </a:pPr>
            <a:endParaRPr lang="ru-RU" dirty="0"/>
          </a:p>
          <a:p>
            <a:endParaRPr lang="ru-RU" dirty="0"/>
          </a:p>
        </p:txBody>
      </p:sp>
      <p:pic>
        <p:nvPicPr>
          <p:cNvPr id="5" name="Рисунок 4" descr="C:\Users\Admin\Desktop\ПРАВА ДЕТЕЙ\IMG-20201215-WA0104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429000"/>
            <a:ext cx="3173095" cy="30683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17013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404664"/>
            <a:ext cx="8208912" cy="6048672"/>
          </a:xfrm>
        </p:spPr>
        <p:txBody>
          <a:bodyPr/>
          <a:lstStyle/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Включать 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квест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задания разных типов.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квеста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предлагайте задания на разные виды деятельности и умения детей. Задания должны основываться на опыте дошкольников, являться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результирующими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ранее освоенных знаний и умений. Однако формулируйте задания так, чтобы детям требовалось подумать и догадаться о том, что нужно сделать.</a:t>
            </a:r>
          </a:p>
          <a:p>
            <a:pPr marL="45720" indent="0">
              <a:buNone/>
            </a:pPr>
            <a:endParaRPr lang="ru-RU" dirty="0"/>
          </a:p>
          <a:p>
            <a:pPr marL="45720" indent="0"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ориентировка на листе бумаги                          загадки         </a:t>
            </a:r>
            <a:endParaRPr lang="ru-RU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C:\Users\Admin\Desktop\ПРАВА ДЕТЕЙ\IMG-20201215-WA0098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0" y="3212976"/>
            <a:ext cx="3528393" cy="2492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Admin\Desktop\ПРАВА ДЕТЕЙ\IMG-20201215-WA0062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1400" y="3212976"/>
            <a:ext cx="3324225" cy="24923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82514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395536" y="260648"/>
            <a:ext cx="8424936" cy="6408712"/>
          </a:xfrm>
        </p:spPr>
        <p:txBody>
          <a:bodyPr/>
          <a:lstStyle/>
          <a:p>
            <a:pPr marL="45720" indent="0"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на ловкость                                  ребусы   </a:t>
            </a:r>
          </a:p>
          <a:p>
            <a:pPr marL="45720" indent="0">
              <a:buNone/>
            </a:pP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  <a:p>
            <a:pPr marL="45720" indent="0"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найди ошибку в предложении                      соедини по точкам                                                      </a:t>
            </a:r>
            <a:endParaRPr lang="ru-RU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C:\Users\Admin\Desktop\ПРАВА ДЕТЕЙ\IMG-20201215-WA0103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328" y="908720"/>
            <a:ext cx="3184140" cy="2305491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Users\Admin\Desktop\ПРАВА ДЕТЕЙ\IMG-20201215-WA0045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908720"/>
            <a:ext cx="2880319" cy="230425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C:\Users\Admin\Desktop\ПРАВА ДЕТЕЙ\IMG-20201215-WA0091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796" y="4005064"/>
            <a:ext cx="3291205" cy="246761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C:\Users\Admin\Desktop\ПРАВА ДЕТЕЙ\IMG-20201215-WA0016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4005064"/>
            <a:ext cx="3168352" cy="249963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47475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404664"/>
            <a:ext cx="8496944" cy="5904656"/>
          </a:xfrm>
        </p:spPr>
        <p:txBody>
          <a:bodyPr/>
          <a:lstStyle/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Задействуйте больше 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помещений.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Задействуйте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квеста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групповую, физкультурный зал, кабинет психолога, логопеда, раздевалку, музыкальный зал, коридор. Чем больше помещений детям нужно будет пройти, тем больше азарта вызовет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квест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" indent="0">
              <a:buNone/>
            </a:pPr>
            <a:endParaRPr lang="ru-RU" dirty="0"/>
          </a:p>
        </p:txBody>
      </p:sp>
      <p:pic>
        <p:nvPicPr>
          <p:cNvPr id="1026" name="Picture 2" descr="C:\Users\Admin\Desktop\ПРАВА ДЕТЕЙ\IMG-20201215-WA007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132" y="2060848"/>
            <a:ext cx="2496277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C:\Users\Admin\Desktop\ПРАВА ДЕТЕЙ\IMG-20201215-WA0020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6280" y="2060849"/>
            <a:ext cx="2514010" cy="187220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Admin\Desktop\ПРАВА ДЕТЕЙ\IMG-20201215-WA0047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5" y="2060849"/>
            <a:ext cx="2592288" cy="187220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Users\Admin\Desktop\ПРАВА ДЕТЕЙ\IMG-20201215-WA0059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3134" y="4149080"/>
            <a:ext cx="2622550" cy="1965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C:\Users\Admin\Desktop\ПРАВА ДЕТЕЙ\IMG-20201215-WA0028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8325" y="4149081"/>
            <a:ext cx="2716004" cy="19659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78386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260648"/>
            <a:ext cx="8208912" cy="6120680"/>
          </a:xfrm>
        </p:spPr>
        <p:txBody>
          <a:bodyPr/>
          <a:lstStyle/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Разделяйте 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на команды.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Участвовать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квесте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может вся детская группа. Однако, если можете привлечь свободного педагога (логопеда, психолога) для сопровождения подгруппы детей, разделите детей на команды. Чем меньше дошкольников в команде, тем больше вероятности, что каждый ребенок проявит себя.</a:t>
            </a:r>
          </a:p>
          <a:p>
            <a:pPr marL="45720" indent="0">
              <a:buNone/>
            </a:pPr>
            <a:endParaRPr lang="ru-RU" dirty="0"/>
          </a:p>
        </p:txBody>
      </p:sp>
      <p:pic>
        <p:nvPicPr>
          <p:cNvPr id="4" name="Рисунок 3" descr="C:\Users\Admin\Desktop\ПРАВА ДЕТЕЙ\IMG-20201215-WA0032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916832"/>
            <a:ext cx="2792730" cy="209359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Admin\Desktop\ПРАВА ДЕТЕЙ\IMG-20201215-WA0071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420888"/>
            <a:ext cx="3207385" cy="240474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Admin\Desktop\ПРАВА ДЕТЕЙ\IMG-20201215-WA0021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4221088"/>
            <a:ext cx="3096344" cy="22537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65048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404664"/>
            <a:ext cx="7920880" cy="5832648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торопить 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и не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решайть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них. </a:t>
            </a:r>
            <a:endParaRPr lang="ru-RU" sz="2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Дайте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детям достаточно времени, чтобы обдумать, обсудить и принять решение, не торопите их и не подсказывайте. Если дети обращаются за помощью (а эта возможность предоставляется одним из правил), то задавайте наводящие вопросы. Например, если они не догадываются, что нужно сосчитать отличия в задании № 2 предлагаемого </a:t>
            </a:r>
            <a:r>
              <a:rPr 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квеста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педагог спрашивает: «А что мы ищем в этой игре? Что мы должны найти в результате выполнения задания?». Он не говорит прямо, а намекает на то, что результатом должна быть цифра. При таком подходе вероятность того, что кто-либо из детей догадается о сути задания, увеличивается.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дети не догадываются, например, что задание № 4 – это шифровка, педагог задает вопросы: «Что вы видите? Как вы думаете, что нужно сделать? Что обозначает каждый значок? Какой букве он может соответствовать?». В этом случае это почти инструкция. Вероятность, что дети сами догадаются, определяется тем, были ли у них в опыте подобные задания.</a:t>
            </a:r>
          </a:p>
          <a:p>
            <a:pPr marL="4572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6679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114</TotalTime>
  <Words>257</Words>
  <Application>Microsoft Office PowerPoint</Application>
  <PresentationFormat>Экран (4:3)</PresentationFormat>
  <Paragraphs>74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13</cp:revision>
  <dcterms:created xsi:type="dcterms:W3CDTF">2020-12-15T15:28:23Z</dcterms:created>
  <dcterms:modified xsi:type="dcterms:W3CDTF">2020-12-15T17:35:07Z</dcterms:modified>
</cp:coreProperties>
</file>