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47" d="100"/>
          <a:sy n="47" d="100"/>
        </p:scale>
        <p:origin x="62" y="103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73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1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50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2876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25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0009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71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031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2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108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627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301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13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61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533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01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049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FE6838-F6E7-48CD-AFDD-389D3ADD6D4D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9E52014-F8D9-490D-B852-57D17D172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0874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9434" y="685800"/>
            <a:ext cx="8217724" cy="134488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AutoShape 2" descr="http://www.sakh-volley.ru/uploads/pics/zdorov.jpg"/>
          <p:cNvSpPr>
            <a:spLocks noGrp="1" noChangeAspect="1" noChangeArrowheads="1"/>
          </p:cNvSpPr>
          <p:nvPr>
            <p:ph type="subTitle"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594" y="0"/>
            <a:ext cx="7430405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55" y="-154380"/>
            <a:ext cx="4536374" cy="2585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55" y="2431596"/>
            <a:ext cx="4536374" cy="24810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55" y="4616658"/>
            <a:ext cx="4547840" cy="302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6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62324" y="1239628"/>
            <a:ext cx="59835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Солнечный свет,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лунные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блики,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шум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дождя,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обращенное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вам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слово, чья-то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мимолетная улыбка –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 отзвук в нашем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сознании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55249" y="97373"/>
            <a:ext cx="44502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Это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хорошее настроение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5751" y="1239628"/>
            <a:ext cx="4488012" cy="56183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7911" y="3464276"/>
            <a:ext cx="4720281" cy="32251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3868" y="2544212"/>
            <a:ext cx="3842953" cy="263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72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4915" y="263627"/>
            <a:ext cx="725230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Молодежь за ЗДОРОВЫЙ ОБРАЗ ЖИЗНИ!</a:t>
            </a:r>
          </a:p>
          <a:p>
            <a:pPr>
              <a:defRPr/>
            </a:pP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9203" y="1079235"/>
            <a:ext cx="102944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жизни- это фундамент будущих достижений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249" y="2616839"/>
            <a:ext cx="4762500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70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66256"/>
            <a:ext cx="10846728" cy="135362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В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XXI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 веке быть здоровым, умным и успешным –</a:t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модно и престижно!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8" descr="dieta_176_13__2_7533_befgkmsvx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261" y="1900052"/>
            <a:ext cx="28956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3084559_larg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7256" y="1900052"/>
            <a:ext cx="19764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businessma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83089" y="1900052"/>
            <a:ext cx="28575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Нина Алексеевна\Рабочий стол\за здоровый образ\Новая папка\зож\so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52093" y="1245177"/>
            <a:ext cx="7006763" cy="551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726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 rot="18762926">
            <a:off x="4619245" y="44252"/>
            <a:ext cx="2316474" cy="326843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Правильное питание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5934942">
            <a:off x="4638981" y="1819190"/>
            <a:ext cx="2159136" cy="326843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Физическая активность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1504743">
            <a:off x="5818505" y="3412544"/>
            <a:ext cx="2255959" cy="3204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Свежий воздух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20106157">
            <a:off x="7702776" y="3107831"/>
            <a:ext cx="2283305" cy="326843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акаливание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rot="6193375">
            <a:off x="8602287" y="1463559"/>
            <a:ext cx="1992754" cy="326843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Режим</a:t>
            </a:r>
          </a:p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дня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2733274">
            <a:off x="8184293" y="-105751"/>
            <a:ext cx="2086510" cy="326843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Отсутствие вредных привычек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489121" y="-554714"/>
            <a:ext cx="2099003" cy="326843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Хорошее настроение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402865" y="1754005"/>
            <a:ext cx="2364056" cy="2159081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ЗОЖ</a:t>
            </a:r>
            <a:endParaRPr lang="ru-RU" sz="36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4060" y="382380"/>
            <a:ext cx="36319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Основные составляющие ЗДОРОВОГО ОБРАЗА ЖИЗНИ</a:t>
            </a:r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4" name="Рисунок 13" descr="14839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369" y="2833545"/>
            <a:ext cx="2934734" cy="3741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829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95003"/>
            <a:ext cx="11392993" cy="123503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Здоровый образ жизни – </a:t>
            </a:r>
            <a:r>
              <a:rPr lang="ru-RU" sz="4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…</a:t>
            </a:r>
          </a:p>
          <a:p>
            <a:pPr marL="0" indent="0" algn="ctr">
              <a:buNone/>
            </a:pP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э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то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активные занятия физкультурой и спортом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7778" y="1470849"/>
            <a:ext cx="912480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Помни: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мало двигаться и долго находиться в одной позе, появятся нарушения осанки, сутулость, искривление позвоночника. Это приводит к снижению 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и умственной активности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 descr="Darwinia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985" y="3839688"/>
            <a:ext cx="746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729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584" y="1496290"/>
            <a:ext cx="6144100" cy="2921331"/>
          </a:xfrm>
        </p:spPr>
        <p:txBody>
          <a:bodyPr>
            <a:noAutofit/>
          </a:bodyPr>
          <a:lstStyle/>
          <a:p>
            <a:pPr marL="609600" indent="-609600">
              <a:buFontTx/>
              <a:buNone/>
            </a:pPr>
            <a:r>
              <a:rPr lang="ru-RU" sz="1100" dirty="0"/>
              <a:t> </a:t>
            </a:r>
            <a:endParaRPr lang="ru-RU" sz="1100" dirty="0" smtClean="0"/>
          </a:p>
          <a:p>
            <a:pPr marL="609600" indent="-609600">
              <a:buFontTx/>
              <a:buNone/>
            </a:pP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пище содержатся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питательные вещества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которые являются: 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Font typeface="Wingdings" pitchFamily="2" charset="2"/>
              <a:buChar char="ü"/>
            </a:pP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строительным материалом для организма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человека; 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>
              <a:buFont typeface="Wingdings" pitchFamily="2" charset="2"/>
              <a:buChar char="ü"/>
            </a:pP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источником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энергии</a:t>
            </a: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укрепляют иммунитет.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" y="216125"/>
            <a:ext cx="6386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</a:rPr>
              <a:t>Это правильное </a:t>
            </a:r>
            <a:r>
              <a:rPr lang="ru-RU" sz="3600" b="1" dirty="0">
                <a:ln w="6350">
                  <a:noFill/>
                </a:ln>
                <a:solidFill>
                  <a:srgbClr val="FF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Monotype Corsiva" panose="03010101010201010101" pitchFamily="66" charset="0"/>
              </a:rPr>
              <a:t>питание</a:t>
            </a:r>
          </a:p>
        </p:txBody>
      </p:sp>
      <p:pic>
        <p:nvPicPr>
          <p:cNvPr id="5" name="i-main-pic" descr="Картинка 4 из 149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343" y="232229"/>
            <a:ext cx="5747657" cy="6328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071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4385" y="444471"/>
            <a:ext cx="5533901" cy="19179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Помни: вредные продукты организм отравят и здоровья не прибавят!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286" y="237505"/>
            <a:ext cx="5981205" cy="62701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03" y="2509141"/>
            <a:ext cx="5200408" cy="399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1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0465" y="1971304"/>
            <a:ext cx="5680963" cy="3146961"/>
          </a:xfrm>
        </p:spPr>
        <p:txBody>
          <a:bodyPr>
            <a:normAutofit/>
          </a:bodyPr>
          <a:lstStyle/>
          <a:p>
            <a:pPr marL="0" indent="0">
              <a:buClr>
                <a:srgbClr val="003399"/>
              </a:buClr>
              <a:buSzPct val="65000"/>
              <a:buNone/>
              <a:defRPr/>
            </a:pPr>
            <a:r>
              <a:rPr lang="ru-RU" sz="2800" b="1" kern="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Пороки злые победим!</a:t>
            </a:r>
          </a:p>
          <a:p>
            <a:pPr marL="342900" indent="-342900">
              <a:buClr>
                <a:schemeClr val="hlink"/>
              </a:buClr>
              <a:buSzPct val="65000"/>
              <a:buNone/>
              <a:defRPr/>
            </a:pPr>
            <a:r>
              <a:rPr lang="ru-RU" sz="2800" b="1" kern="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вправе сами выбирать:</a:t>
            </a:r>
          </a:p>
          <a:p>
            <a:pPr marL="342900" indent="-342900">
              <a:buClr>
                <a:schemeClr val="hlink"/>
              </a:buClr>
              <a:buSzPct val="65000"/>
              <a:buNone/>
              <a:defRPr/>
            </a:pPr>
            <a:r>
              <a:rPr lang="ru-RU" sz="2800" b="1" kern="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здоровье долго жить счастливо</a:t>
            </a:r>
          </a:p>
          <a:p>
            <a:pPr marL="342900" indent="-342900">
              <a:buClr>
                <a:schemeClr val="hlink"/>
              </a:buClr>
              <a:buSzPct val="65000"/>
              <a:buNone/>
              <a:defRPr/>
            </a:pPr>
            <a:r>
              <a:rPr lang="ru-RU" sz="2800" b="1" kern="0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 в болезнях умирать.</a:t>
            </a:r>
          </a:p>
          <a:p>
            <a:endParaRPr lang="ru-RU" dirty="0"/>
          </a:p>
        </p:txBody>
      </p:sp>
      <p:pic>
        <p:nvPicPr>
          <p:cNvPr id="5" name="i-main-pic" descr="Картинка 19 из 2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06912" y="1027356"/>
            <a:ext cx="3724028" cy="529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57291" y="239877"/>
            <a:ext cx="58592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Это отказ 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от вредных привычек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111" y="884625"/>
            <a:ext cx="8837449" cy="58866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111" y="886208"/>
            <a:ext cx="8837449" cy="58850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853" y="948454"/>
            <a:ext cx="8933964" cy="575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3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9409" y="938151"/>
            <a:ext cx="9607136" cy="5919849"/>
          </a:xfrm>
        </p:spPr>
      </p:pic>
      <p:sp>
        <p:nvSpPr>
          <p:cNvPr id="6" name="Прямоугольник 5"/>
          <p:cNvSpPr/>
          <p:nvPr/>
        </p:nvSpPr>
        <p:spPr>
          <a:xfrm>
            <a:off x="2481942" y="206913"/>
            <a:ext cx="77902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Это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правильное распределение  времени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1791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69373" y="151410"/>
            <a:ext cx="51290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Это закаливание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4391" y="678069"/>
            <a:ext cx="48213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 воздух и вода –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лучшие друзья.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ними будем мы дружить,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здоровыми нам быть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23" y="2706531"/>
            <a:ext cx="5084369" cy="4095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6509" y="3586348"/>
            <a:ext cx="5290582" cy="32716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8951" y="797741"/>
            <a:ext cx="4283776" cy="268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1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418</TotalTime>
  <Words>200</Words>
  <Application>Microsoft Office PowerPoint</Application>
  <PresentationFormat>Широкоэкранный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Century Gothic</vt:lpstr>
      <vt:lpstr>Monotype Corsiva</vt:lpstr>
      <vt:lpstr>Times New Roman</vt:lpstr>
      <vt:lpstr>Wingdings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Здоровым быть модно!</dc:title>
  <dc:creator>USER</dc:creator>
  <cp:lastModifiedBy>user</cp:lastModifiedBy>
  <cp:revision>16</cp:revision>
  <dcterms:created xsi:type="dcterms:W3CDTF">2017-11-06T14:38:39Z</dcterms:created>
  <dcterms:modified xsi:type="dcterms:W3CDTF">2021-04-11T18:19:51Z</dcterms:modified>
</cp:coreProperties>
</file>