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65" r:id="rId4"/>
    <p:sldId id="258" r:id="rId5"/>
    <p:sldId id="259" r:id="rId6"/>
    <p:sldId id="261" r:id="rId7"/>
    <p:sldId id="263" r:id="rId8"/>
    <p:sldId id="264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029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37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574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529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072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045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864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2877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317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832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148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12B1E-848B-4A06-8FD1-38128CC93569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ECE2-2E3E-4B39-8DFA-A63DE5A302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9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asterclassy.ru/rospis/10592-risovanie-ladoshkami-novogodnih-risunkov-master-klass-s-poshagovymi-foto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5726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4282" y="1772816"/>
            <a:ext cx="821537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n w="19050">
                  <a:solidFill>
                    <a:srgbClr val="FF0000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 Приобщение детей к искусству средствами дидактических игр и пособий» </a:t>
            </a:r>
          </a:p>
        </p:txBody>
      </p:sp>
    </p:spTree>
    <p:extLst>
      <p:ext uri="{BB962C8B-B14F-4D97-AF65-F5344CB8AC3E}">
        <p14:creationId xmlns:p14="http://schemas.microsoft.com/office/powerpoint/2010/main" val="3734812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68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3913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2.Ознакомление с декоративно- прикладным искусством</a:t>
            </a:r>
          </a:p>
          <a:p>
            <a:pPr lvl="0" algn="ctr" defTabSz="45720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хохломская,урало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-сибирская,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городецкая, дымковская)</a:t>
            </a:r>
          </a:p>
          <a:p>
            <a:pPr lvl="0"/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игры связаны с занятиями по декоративному рисованию: роспись по мотивам народного-декоративного искусства. </a:t>
            </a:r>
          </a:p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(в процессе которой дети создают узоры, складывая разрезные картинки, внимательно рассматривают элементы узоров, их цвет, композицию) способствует уточнению представлений детей о той или иной росписи, помогает в создании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узора, знакомит с изделиями русских мастеров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Мини-музей группы «Русские мотивы» тоже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способствует решению задач по знакомству с 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декоративно-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прикладным искусством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771" y="3645024"/>
            <a:ext cx="2520280" cy="3130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62" y="3836440"/>
            <a:ext cx="3706074" cy="2779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0096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68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Приобщение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 театральному искусству происходит через театрализованные игры,  виртуальные экскурсии, постановки и настольно-печатные игры: «Назови сказку», «Расскажи сказку» и  т.д.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146" y="1601395"/>
            <a:ext cx="3155573" cy="2591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525875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910" y="4176457"/>
            <a:ext cx="3323861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176457"/>
            <a:ext cx="3196681" cy="2471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472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68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Приобщение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к музыкальному искусству через дидактические игры и знакомство с музыкальными инструментами, слушание музыки разных жанров, использование музыки в различных видах деятельности.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758301"/>
            <a:ext cx="3336032" cy="4448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01819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68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Знакомство с художниками - иллюстраторами через рассматривание иллюстраций в книгах и альбомах в центре книги, просмотр мультфильмов.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988840"/>
            <a:ext cx="480053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60912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68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Ручной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труд через знакомство  с техникой оригами, другими техниками с использованием различных материалов.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468" y="2348880"/>
            <a:ext cx="3775968" cy="2831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468" y="3645024"/>
            <a:ext cx="3391925" cy="2543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596639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68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азвитие модельно-конструктивной деятельности через конструктивные игры с различными видами конструкторов.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0" y="1360678"/>
            <a:ext cx="3916930" cy="2448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708" y="2348880"/>
            <a:ext cx="3370560" cy="2527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384" y="3933056"/>
            <a:ext cx="3610935" cy="2708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63717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68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</a:p>
          <a:p>
            <a:pPr lvl="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Успех в работе по развитию творческих способностей детей может быть достигнут только при тесном взаимодействии с родителями воспитанников, поскольку те знания, которые ребёнок получает в детском саду, должны подкрепляться в условиях семьи.</a:t>
            </a:r>
            <a:r>
              <a:rPr lang="ru-RU" dirty="0">
                <a:solidFill>
                  <a:srgbClr val="00B0F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lvl="0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Отличительной особенностью проводимых занятий является наличие </a:t>
            </a:r>
            <a:r>
              <a:rPr lang="ru-RU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домашнего задания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которое рассчитано на активную помощь родителей. Это делается с целью закрепления полученных знаний, а также вовлечения родителей в учебный процесс. </a:t>
            </a:r>
          </a:p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помогают детям сделать дидактические игры, выполняют вместе работы по изо деятельности</a:t>
            </a:r>
          </a:p>
          <a:p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должен проявлять самостоятельность при </a:t>
            </a:r>
            <a:r>
              <a:rPr lang="ru-RU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рисовании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лепке, изготовлении композиции. Мы не мешаем в процессе детям, что и советуем делать родителям. Пусть сам ребенок ищет выходы из каких-либо ситуаций. Педагог и родители должны уделять больше внимание самому процессу творчества, а не результату.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574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68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456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Положительные эмоции взрослых сопровождают творческий процесс. Чтобы развивать у детей творческие способности педагог и родители должны быть сами творческими людьми, изменить свои шаблоны, самосовершенствоваться, узнавать новые техники, и приемы, не бояться попробовать что-то новое вместе с детьми.</a:t>
            </a:r>
          </a:p>
          <a:p>
            <a:pPr lvl="0" algn="just">
              <a:lnSpc>
                <a:spcPct val="115000"/>
              </a:lnSpc>
            </a:pP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осуществление широкого включения в педагогический процесс, разнообразных дидактических игр и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упражнений, максимальное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внимание и уважение к продуктам детского творчества, широкое их использование в жизни дошкольников и в оформлении помещения детского учреждения наполнит жизнь детей новым смыслом, создает для них обстановку эмоционального благополучия, вызывает чувство радости и желания «творить».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b="1" dirty="0" smtClean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0010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113584" y="71440"/>
            <a:ext cx="6030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должен жить в мире творчества. Без этого – он засушенный цветок».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В.А. Сухомлинский</a:t>
            </a:r>
            <a:endParaRPr lang="ru-RU" sz="2400" dirty="0"/>
          </a:p>
        </p:txBody>
      </p:sp>
      <p:pic>
        <p:nvPicPr>
          <p:cNvPr id="4" name="Picture 2" descr="http://art-dot.ru/wp-content/uploads/2013/05/79319179_getImage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672" y="1785927"/>
            <a:ext cx="4196982" cy="3357586"/>
          </a:xfrm>
          <a:prstGeom prst="round2Diag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5" name="Picture 4" descr="https://4tololo.ru/files/images/2012180416144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04914"/>
            <a:ext cx="4283968" cy="3427174"/>
          </a:xfrm>
          <a:prstGeom prst="round2DiagRect">
            <a:avLst/>
          </a:prstGeom>
          <a:noFill/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785168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10390" y="-90646"/>
            <a:ext cx="875020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Развиваясь с помощью искусства, ребенок выступает не только как зритель, но и как творец. </a:t>
            </a: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Детское творчество – это создание детьми субъективно нового продукта, придумывание к известному новых ранее использованных деталей, применение ранее усвоенных способов изображения или средств выразительности.</a:t>
            </a:r>
          </a:p>
          <a:p>
            <a:pPr lvl="0" algn="just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Наша задача – научить ребенка видеть мир по-особенному, найти что-то незаметное для других, уловить интересное и побудить желание создать что-то новое, свое неповторимое. В первую очередь мы должны создать соответствующую развивающую среду для деятельности. </a:t>
            </a:r>
          </a:p>
          <a:p>
            <a:pPr lvl="0" algn="just"/>
            <a:endParaRPr lang="ru-RU" sz="1600" b="1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развития детского творчества особенно эффективно использование дидактических игр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3" y="2780928"/>
            <a:ext cx="3358972" cy="2519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732" y="2638187"/>
            <a:ext cx="3528392" cy="2646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095907"/>
            <a:ext cx="3400152" cy="2550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3241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0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 название игр (дидактические) определяет их основную функцию - обучение, но обучение это осуществляется в игровой форме. </a:t>
            </a:r>
          </a:p>
          <a:p>
            <a:pPr lvl="0"/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дидактических играх содержатся интересные возможности для установления связи 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искусством,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способствует формированию у детей более глубоких эстетических знаний, представлений, развитие воображения,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творчества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Взаимосвязь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искусства с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дидактическими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играми и пособиями 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способствует углублению переживаний детей, расширению их представлений о мире, обогащению творчества.</a:t>
            </a:r>
            <a:endParaRPr lang="ru-RU" sz="2400" dirty="0"/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728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metod-kopilka.ru/images/doc/31/25275/img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878976"/>
            <a:ext cx="2165370" cy="187847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116632"/>
            <a:ext cx="7920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Учить соотносить художественный образ и средства выразительности, характеризующие его в разных видах искусства;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Формировать умение выделять, называть, группировать произведения по видам искусства (литература, музыка, изобразительное искусство, архитектура, театр);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Познакомить с произведениями живописи (И. Шишкин, И. Левитан, В. Серов, И. Грабарь, П. Кончаловский и др.) и изображением родной природы в картинах художников. Расширять представления о графике;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Продолжать знакомить с архитектурой. Подводить дошкольников к пониманию зависимости конструкции здания от его назначения: жилой дом, театр, храм и т. д.;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Познакомить с понятиями «народное искусство», «виды и жанры народного искусства».</a:t>
            </a:r>
          </a:p>
        </p:txBody>
      </p:sp>
    </p:spTree>
    <p:extLst>
      <p:ext uri="{BB962C8B-B14F-4D97-AF65-F5344CB8AC3E}">
        <p14:creationId xmlns:p14="http://schemas.microsoft.com/office/powerpoint/2010/main" val="1750463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риобщение детей к искусству в старших группах подразумевает посещение разнообразных выставок картин, скульптуры, декоративно-прикладного искусства и так далее. В нашей группе мы проводим виртуальные выставки и экскурсии, используя современные технологии: «Знакомство 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театром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творчеством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художников и т.д.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помощью ИКТ учимся рисовать по методике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педагога дополнительного образования </a:t>
            </a:r>
            <a:r>
              <a:rPr lang="ru-RU" sz="2400" b="1" dirty="0" err="1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Павлючик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Марины Владимировны,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заучиваем стихи.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604960"/>
            <a:ext cx="4352032" cy="3264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23694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712968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Я предлагаю вашему вниманию примеры таких игр, которые мы используем в своей работе. Дети активно включаются в дидактическую игру уже на этапе ее подготовки (изъявляют желание вместе с педагогом создавать дидактический материал) и тем самым осмысленно, творчески, индивидуально решают познавательные задачи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lvl="0" algn="just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«Художники-</a:t>
            </a:r>
            <a:r>
              <a:rPr lang="ru-RU" sz="20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</a:rPr>
              <a:t>рестовраторы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». </a:t>
            </a:r>
          </a:p>
          <a:p>
            <a:pPr lvl="0" algn="just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разными жанрами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живописи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работой художников.</a:t>
            </a:r>
            <a:endParaRPr lang="ru-RU" sz="2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221175"/>
            <a:ext cx="3790776" cy="2843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6860" y="2847063"/>
            <a:ext cx="3664297" cy="2748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3700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расширение и закрепление представлений детей о пейзаже (портрете, натюрморте). Дети узнают имена художников особенности манеры их письма, о средствах выразительности, о разных по характеру изображения пейзажах, натюрмортах, портретах.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Игра «Составь натюрморт» цель: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натюрмортах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924944"/>
            <a:ext cx="4064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492896"/>
            <a:ext cx="3438442" cy="3048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7513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0.proshkolu.ru/content/media/pic/std/4000000/3642000/3641427-ea38b838151f3d1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7" y="-99392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188641"/>
            <a:ext cx="878497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идактические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u="sng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цветоведению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Издавна цвет считался одним из важных свойств предметов и явлений окружающей жизни. Уже в древнем мире люди пытались определить воздействие цвета на человека. Считалось, что цвет влияет на настроение и самочувствие человека, что он может не только радовать, но и вызывать раздражение, тревогу, чувство тоски или грусти.</a:t>
            </a:r>
          </a:p>
          <a:p>
            <a:pPr lvl="0" algn="just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 цвета успокаивают нервную систему, (зелёный, синий, голубой), другие, наоборот, раздражают, возбуждают (красный, оранжевый, пурпурный, жёлтые цвета). Иными словами, каждый цвет оказывает на нас определённое эмоциональное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«Укрась кувшин» цель: учить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цветовую гамму, различать холодные и тёплые цвета; подбирать узор контрастный цвету кувшина, учить чередовать детали по цвету и размеру.</a:t>
            </a:r>
          </a:p>
          <a:p>
            <a:pPr lvl="0" algn="just"/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185" y="4005063"/>
            <a:ext cx="3760881" cy="2820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573016"/>
            <a:ext cx="4064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47077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906</Words>
  <Application>Microsoft Office PowerPoint</Application>
  <PresentationFormat>Экран (4:3)</PresentationFormat>
  <Paragraphs>51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</cp:lastModifiedBy>
  <cp:revision>49</cp:revision>
  <dcterms:created xsi:type="dcterms:W3CDTF">2018-09-20T19:50:29Z</dcterms:created>
  <dcterms:modified xsi:type="dcterms:W3CDTF">2021-04-11T08:28:07Z</dcterms:modified>
</cp:coreProperties>
</file>