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9" r:id="rId4"/>
    <p:sldId id="261" r:id="rId5"/>
    <p:sldId id="262" r:id="rId6"/>
    <p:sldId id="264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3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7AD5-6C8B-4932-8362-1B2E534DA3B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CDA5-BFDC-4670-85CF-90C6E5777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7AD5-6C8B-4932-8362-1B2E534DA3B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CDA5-BFDC-4670-85CF-90C6E5777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7AD5-6C8B-4932-8362-1B2E534DA3B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CDA5-BFDC-4670-85CF-90C6E5777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7AD5-6C8B-4932-8362-1B2E534DA3B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CDA5-BFDC-4670-85CF-90C6E5777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7AD5-6C8B-4932-8362-1B2E534DA3B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CDA5-BFDC-4670-85CF-90C6E5777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7AD5-6C8B-4932-8362-1B2E534DA3B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CDA5-BFDC-4670-85CF-90C6E5777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7AD5-6C8B-4932-8362-1B2E534DA3B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CDA5-BFDC-4670-85CF-90C6E5777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7AD5-6C8B-4932-8362-1B2E534DA3B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CDA5-BFDC-4670-85CF-90C6E5777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7AD5-6C8B-4932-8362-1B2E534DA3B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CDA5-BFDC-4670-85CF-90C6E5777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7AD5-6C8B-4932-8362-1B2E534DA3B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CDA5-BFDC-4670-85CF-90C6E5777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77AD5-6C8B-4932-8362-1B2E534DA3B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DCDA5-BFDC-4670-85CF-90C6E5777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77AD5-6C8B-4932-8362-1B2E534DA3B5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DCDA5-BFDC-4670-85CF-90C6E5777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6120680" cy="122413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Государственное казенное </a:t>
            </a:r>
            <a:b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дошкольное образовательное учреждение </a:t>
            </a:r>
            <a:b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«Детский сад №3 «Берёзка» </a:t>
            </a:r>
            <a:endParaRPr lang="ru-RU" sz="2000" b="1" dirty="0"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67544" y="1628800"/>
            <a:ext cx="8280920" cy="2376264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Презентация педагогического проекта </a:t>
            </a: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«Использование ИКТ </a:t>
            </a: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 коррекционно-развивающей работе учителя-дефектолога с дошкольниками с ЗПР»</a:t>
            </a:r>
            <a:endParaRPr lang="ru-RU" sz="40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4128" y="5229200"/>
            <a:ext cx="29428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Выполнила:</a:t>
            </a:r>
          </a:p>
          <a:p>
            <a:pPr algn="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учитель-дефектолог </a:t>
            </a:r>
          </a:p>
          <a:p>
            <a:pPr algn="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Носова А. Е.</a:t>
            </a:r>
            <a:endParaRPr lang="ru-RU" sz="2000" b="1" dirty="0">
              <a:solidFill>
                <a:schemeClr val="accent1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1720" y="6093296"/>
            <a:ext cx="54718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город-курорт Ессентуки, 2020-2025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уч.год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http://im0-tub-ru.yandex.net/i?id=132436740-65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3" y="5301208"/>
            <a:ext cx="1680187" cy="1152128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 rot="5400000">
            <a:off x="4463988" y="-4095836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764704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План:</a:t>
            </a:r>
            <a:endParaRPr lang="ru-RU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0" y="404664"/>
            <a:ext cx="8676456" cy="6858000"/>
          </a:xfrm>
          <a:prstGeom prst="horizontalScroll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300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340768"/>
            <a:ext cx="838842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Введение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Вид проекта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Актуальность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Цель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Задачи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Преимущества компьютера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Области применения ИКТ в работе с дошкольниками</a:t>
            </a:r>
          </a:p>
          <a:p>
            <a:pPr marL="342900" indent="-342900">
              <a:buFontTx/>
              <a:buAutoNum type="arabicPeriod"/>
            </a:pP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Компьютерные игры для дошкольников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 чем могут помочь компьютерные игры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Использование развивающих компьютерных программ и игр</a:t>
            </a:r>
          </a:p>
          <a:p>
            <a:pPr marL="342900" indent="-34290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11. Компьютерная игра на развитие внимания, памяти</a:t>
            </a:r>
          </a:p>
          <a:p>
            <a:pPr marL="342900" indent="-34290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мышления и воображения</a:t>
            </a:r>
          </a:p>
          <a:p>
            <a:pPr marL="342900" indent="-342900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12. Компьютерные игры на развитие сенсорного восприятия:</a:t>
            </a:r>
          </a:p>
          <a:p>
            <a:pPr algn="ctr"/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цвета, размера, формы, целостного образа предмет</a:t>
            </a:r>
          </a:p>
          <a:p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13. Рекомендации</a:t>
            </a:r>
          </a:p>
          <a:p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14. Использование ИКТ в работе с родителями</a:t>
            </a:r>
          </a:p>
          <a:p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15. Формы работы с родителями</a:t>
            </a:r>
          </a:p>
          <a:p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16. СИСТЕМА РАБОТЫ С РОДИТЕЛЯМИ С ИСПОЛЬЗОВАНИЕМ ИКТ</a:t>
            </a:r>
          </a:p>
          <a:p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17. Выводы применения ИКТ в коррекционной работе </a:t>
            </a:r>
          </a:p>
          <a:p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18. </a:t>
            </a: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Литература.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5832648" cy="764704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Введение</a:t>
            </a:r>
            <a:endParaRPr lang="ru-RU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395536" y="692696"/>
            <a:ext cx="8280920" cy="6353944"/>
          </a:xfrm>
          <a:prstGeom prst="horizontalScroll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Компьютеризация образования в нашей стране уже имеет почти двадцатилетнюю историю. Постепенно использование коммуникационных технологий (ИКТ) входит и в систему дошкольного образования. Начинается использование компьютеров на занятиях и в детских садах. Но до сих пор отсутствуют методика использования ИКТ в образовательном процессе, систематизация компьютерных развивающих программ, не сформулированы единые программно-методические требования к компьютерным занятиям. На сегодняшний день это единственный вид деятельности, не регламентируемый специальной образовательной программой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1628800"/>
          </a:xfrm>
        </p:spPr>
        <p:txBody>
          <a:bodyPr/>
          <a:lstStyle/>
          <a:p>
            <a:r>
              <a:rPr lang="ru-RU" b="1" i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Вид проекта:</a:t>
            </a:r>
            <a:endParaRPr lang="ru-RU" b="1" i="1" dirty="0"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00808"/>
            <a:ext cx="8280920" cy="5157192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Тематический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творческий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Продолжительность: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Долгосрочный (5 год)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Участники проекта: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дети среднего и старшего (5-6), (6-8) дошкольного возраста, педагоги, родители</a:t>
            </a:r>
          </a:p>
          <a:p>
            <a:pPr>
              <a:buNone/>
            </a:pPr>
            <a:endParaRPr lang="ru-RU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10160" cy="129614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Актуальность:</a:t>
            </a:r>
            <a:endParaRPr lang="ru-RU" b="1" i="1" dirty="0"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352928" cy="504056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Возникает необходимость поиска наиболее эффективных средств воспитания и обучения детей с ЗПР. Логично возникает вопрос о необходимости использования компьютера в работе учителя-дефектолога, так как  ИКТ позволяет воспринимать информацию на качественно новом уровне, что значительно повышает познавательную активность ребенка с ЗПР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610160" cy="129614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Актуальность:</a:t>
            </a:r>
            <a:endParaRPr lang="ru-RU" b="1" i="1" dirty="0"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352928" cy="50405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еобходимости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использования компьютера в работе учителя-дефектолога, так как  ИКТ позволяет воспринимать информацию на качественно новом уровне, что значительно повышает познавательную активность ребенка с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ЗПР с одной стороны, и недолжное обладание информацией в  этом вопросе, с  другой.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132856"/>
            <a:ext cx="8100392" cy="4464496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endParaRPr lang="ru-RU" sz="2800" dirty="0" smtClean="0"/>
          </a:p>
          <a:p>
            <a:pPr>
              <a:buNone/>
            </a:pPr>
            <a:endParaRPr lang="ru-RU" sz="36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bigslide.ru/images/23/22608/960/img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8280920" cy="6102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327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Государственное казенное  дошкольное образовательное учреждение  «Детский сад №3 «Берёзка» </vt:lpstr>
      <vt:lpstr>План:</vt:lpstr>
      <vt:lpstr>Введение</vt:lpstr>
      <vt:lpstr>Вид проекта:</vt:lpstr>
      <vt:lpstr>Актуальность:</vt:lpstr>
      <vt:lpstr>Актуальность:</vt:lpstr>
      <vt:lpstr>Слайд 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казенное  дошкольное образовательное учреждение  «Детский сад №3 «Берёзка»</dc:title>
  <dc:creator>Admin</dc:creator>
  <cp:lastModifiedBy>Admin</cp:lastModifiedBy>
  <cp:revision>3</cp:revision>
  <dcterms:created xsi:type="dcterms:W3CDTF">2021-04-11T11:35:52Z</dcterms:created>
  <dcterms:modified xsi:type="dcterms:W3CDTF">2021-04-11T12:10:20Z</dcterms:modified>
</cp:coreProperties>
</file>