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634" y="67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5273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>
                <a:solidFill>
                  <a:srgbClr val="0070C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Школа 2065  Д-7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7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Детский сад «</a:t>
            </a:r>
            <a:r>
              <a:rPr lang="ru-RU" sz="1200" b="1" dirty="0">
                <a:solidFill>
                  <a:srgbClr val="0070C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Жар-птица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7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г. </a:t>
            </a:r>
            <a:r>
              <a:rPr lang="ru-RU" sz="1200" b="1" dirty="0">
                <a:solidFill>
                  <a:srgbClr val="0070C0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Московский</a:t>
            </a:r>
            <a:r>
              <a:rPr kumimoji="0" lang="ru-RU" sz="12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7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556792"/>
            <a:ext cx="749371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ПРОЕКТ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ea typeface="Times New Roman" pitchFamily="18" charset="0"/>
                <a:cs typeface="Times New Roman" pitchFamily="18" charset="0"/>
              </a:rPr>
              <a:t>«Домашние животные»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55569" y="5445224"/>
            <a:ext cx="3888431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Times New Roman" pitchFamily="18" charset="0"/>
                <a:cs typeface="Times New Roman" pitchFamily="18" charset="0"/>
              </a:rPr>
              <a:t>Составила: воспитатель Ускова Н.Н.</a:t>
            </a:r>
          </a:p>
        </p:txBody>
      </p:sp>
      <p:pic>
        <p:nvPicPr>
          <p:cNvPr id="7" name="Рисунок 6" descr="C:\Users\МБДОУ36\Desktop\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789040"/>
            <a:ext cx="4860033" cy="2790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12845"/>
            <a:ext cx="77768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00CC"/>
                </a:solidFill>
              </a:rPr>
              <a:t>Результат проекта.</a:t>
            </a:r>
          </a:p>
          <a:p>
            <a:br>
              <a:rPr lang="ru-RU" sz="2000" b="1" dirty="0">
                <a:solidFill>
                  <a:srgbClr val="0000CC"/>
                </a:solidFill>
              </a:rPr>
            </a:br>
            <a:r>
              <a:rPr lang="ru-RU" sz="2400" b="1" dirty="0">
                <a:solidFill>
                  <a:srgbClr val="0000CC"/>
                </a:solidFill>
              </a:rPr>
              <a:t>1. У детей сформировалось и обогатилось представление о домашних животных. Дети знают где они живут, чем питаются, как называются детёныши домашних животных, как надо за ними ухаживать.</a:t>
            </a:r>
            <a:br>
              <a:rPr lang="ru-RU" sz="2400" b="1" dirty="0">
                <a:solidFill>
                  <a:srgbClr val="0000CC"/>
                </a:solidFill>
              </a:rPr>
            </a:br>
            <a:r>
              <a:rPr lang="ru-RU" sz="2400" b="1" dirty="0">
                <a:solidFill>
                  <a:srgbClr val="0000CC"/>
                </a:solidFill>
              </a:rPr>
              <a:t>2. Изготовление макета позволило наглядно представить среду обитания домашних животных. </a:t>
            </a:r>
          </a:p>
          <a:p>
            <a:r>
              <a:rPr lang="ru-RU" sz="2400" b="1" dirty="0">
                <a:solidFill>
                  <a:srgbClr val="0000CC"/>
                </a:solidFill>
              </a:rPr>
              <a:t>3. Пополнился словарный запас детей.</a:t>
            </a:r>
            <a:br>
              <a:rPr lang="ru-RU" sz="2400" b="1" dirty="0">
                <a:solidFill>
                  <a:srgbClr val="0000CC"/>
                </a:solidFill>
              </a:rPr>
            </a:br>
            <a:r>
              <a:rPr lang="ru-RU" sz="2400" b="1" dirty="0">
                <a:solidFill>
                  <a:srgbClr val="0000CC"/>
                </a:solidFill>
              </a:rPr>
              <a:t>4. Расширились коммуникативные и творческие способности детей.</a:t>
            </a:r>
            <a:br>
              <a:rPr lang="ru-RU" sz="2400" b="1" dirty="0">
                <a:solidFill>
                  <a:srgbClr val="0000CC"/>
                </a:solidFill>
              </a:rPr>
            </a:br>
            <a:r>
              <a:rPr lang="ru-RU" sz="2400" b="1" dirty="0">
                <a:solidFill>
                  <a:srgbClr val="0000CC"/>
                </a:solidFill>
              </a:rPr>
              <a:t>5. Дети стали любознательными.</a:t>
            </a:r>
          </a:p>
          <a:p>
            <a:r>
              <a:rPr lang="ru-RU" sz="2400" b="1" dirty="0">
                <a:solidFill>
                  <a:srgbClr val="0000CC"/>
                </a:solidFill>
              </a:rPr>
              <a:t>6. Создан макет «Ферма. Домашние животные».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286633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</a:t>
            </a:r>
            <a:br>
              <a:rPr lang="ru-RU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</a:t>
            </a:r>
            <a:br>
              <a:rPr lang="ru-RU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внимание!</a:t>
            </a:r>
          </a:p>
        </p:txBody>
      </p:sp>
      <p:sp>
        <p:nvSpPr>
          <p:cNvPr id="22530" name="AutoShape 2" descr="http://live-today.ru/photos/58f581614f68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://live-today.ru/photos/58f581614f68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http://live-today.ru/photos/58f581614f68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6" name="Picture 8" descr="http://xn----7sbb3aaldicno5bm3eh.xn--p1ai/83/1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678838"/>
            <a:ext cx="3044585" cy="417916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2538" name="Picture 10" descr="http://deutsch-sprechen.ru/images/leksik/zhivotnye/tierkinder-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996952"/>
            <a:ext cx="2376264" cy="353093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42493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00CC"/>
                </a:solidFill>
              </a:rPr>
              <a:t>Проблема:</a:t>
            </a:r>
            <a:r>
              <a:rPr lang="ru-RU" sz="4000" b="1" dirty="0"/>
              <a:t> </a:t>
            </a:r>
            <a:r>
              <a:rPr lang="ru-RU" sz="4000" dirty="0"/>
              <a:t>рассматривая картинки о домашних животных, дети затруднялись ответить на вопросы: «Как называют детёнышей животных?»,  «Кто за ними ухаживает?», «Какую пользу они приносят человеку?» Дети не имели достаточных знаний. Чтобы ответить на эти вопросы я решила провести проект «Домашние животные».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23528" y="476672"/>
            <a:ext cx="8460432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Цель проекта: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Формировать знания детей о домашних животных.</a:t>
            </a:r>
            <a:b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Задачи проекта: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- формировать умение слушать художественные произведения, запоминать небольшие </a:t>
            </a:r>
            <a:r>
              <a:rPr kumimoji="0" lang="ru-RU" sz="2400" b="1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сти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, отгадывать загадки. 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развивать у детей интерес к устному народному творчеству, русским народным сказкам о домашних животных.</a:t>
            </a:r>
            <a:b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формировать навык действовать сообща, умение играть в коллективе;</a:t>
            </a:r>
            <a:b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активизировать познавательно-исследовательскую деятельность детей</a:t>
            </a:r>
            <a:r>
              <a:rPr lang="ru-RU" sz="2400" b="1" dirty="0">
                <a:solidFill>
                  <a:srgbClr val="000000"/>
                </a:solidFill>
                <a:latin typeface="+mj-lt"/>
                <a:ea typeface="Times New Roman" pitchFamily="18" charset="0"/>
                <a:cs typeface="Arial" pitchFamily="34" charset="0"/>
              </a:rPr>
              <a:t> и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родителей;</a:t>
            </a:r>
            <a:b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- воспитывать у детей любознательность и чувство сопереживания к живым существам;</a:t>
            </a:r>
            <a:b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br>
              <a:rPr kumimoji="0" 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805264"/>
            <a:ext cx="8136904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sz="28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НОД  «Домашние животные и их детёныши».</a:t>
            </a:r>
            <a:endParaRPr lang="ru-RU" sz="28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0"/>
            <a:ext cx="6756786" cy="8217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Познавательное развитие</a:t>
            </a:r>
            <a:endParaRPr lang="ru-RU" sz="4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imes New Roman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28755"/>
            <a:ext cx="3888431" cy="50485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828755"/>
            <a:ext cx="4248472" cy="505557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3528" y="5445224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CC"/>
                </a:solidFill>
                <a:latin typeface="Times New Roman"/>
                <a:ea typeface="Times New Roman"/>
                <a:cs typeface="Times New Roman"/>
              </a:rPr>
              <a:t>Конструктивно-модельная деятельность: строительство «Конура для собаки», «Загончик для Бурёнки»</a:t>
            </a:r>
            <a:endParaRPr lang="ru-RU" b="1" dirty="0">
              <a:solidFill>
                <a:srgbClr val="0000CC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404664"/>
            <a:ext cx="5143500" cy="50405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2696"/>
            <a:ext cx="81734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CC"/>
                </a:solidFill>
              </a:rPr>
              <a:t>Занятия</a:t>
            </a:r>
            <a:r>
              <a:rPr lang="ru-RU" sz="2400" b="1" dirty="0"/>
              <a:t>:</a:t>
            </a:r>
          </a:p>
          <a:p>
            <a:r>
              <a:rPr lang="ru-RU" sz="2000" b="1" dirty="0"/>
              <a:t>  Рассматривание плаката, иллюстраций, картин о домашних животных.</a:t>
            </a:r>
            <a:br>
              <a:rPr lang="ru-RU" sz="2000" b="1" dirty="0"/>
            </a:br>
            <a:r>
              <a:rPr lang="ru-RU" sz="2000" b="1" dirty="0"/>
              <a:t>Беседа «Домашние животные», о внешнем виде, образе жизни,</a:t>
            </a:r>
            <a:br>
              <a:rPr lang="ru-RU" sz="2000" b="1" dirty="0"/>
            </a:br>
            <a:r>
              <a:rPr lang="ru-RU" sz="2000" b="1" dirty="0"/>
              <a:t>проживании, уходе за ними. Составление рассказов «Узнай, кто я?», ситуативный разговор «Как умываются животные?», «Если бы не было домашних животных?» «Как я забочусь о домашних животных».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0"/>
            <a:ext cx="42101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0000CC"/>
                </a:solidFill>
              </a:rPr>
              <a:t>Речевое развитие</a:t>
            </a:r>
            <a:r>
              <a:rPr lang="ru-RU" dirty="0"/>
              <a:t>.</a:t>
            </a: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67544" y="3129934"/>
            <a:ext cx="867645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>
                <a:ln>
                  <a:noFill/>
                </a:ln>
                <a:solidFill>
                  <a:srgbClr val="0000CC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Игровая деятельность: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Словесные игры: «Назови животное», «У кого кто?», «Назови ласково»,</a:t>
            </a:r>
            <a:endParaRPr kumimoji="0" lang="ru-RU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Д/и «Собери семейку», «Кто, что любит?», «Кто, где</a:t>
            </a:r>
            <a:br>
              <a:rPr kumimoji="0" lang="ru-RU" b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b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живёт?», «Кого не стало?», «Наведи порядок» </a:t>
            </a:r>
            <a:endParaRPr kumimoji="0" lang="ru-RU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Настольные игры: кубики, лото, </a:t>
            </a:r>
            <a:r>
              <a:rPr kumimoji="0" lang="ru-RU" b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пазлы</a:t>
            </a:r>
            <a:r>
              <a:rPr kumimoji="0" lang="ru-RU" b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по теме проекта. </a:t>
            </a:r>
            <a:endParaRPr kumimoji="0" lang="ru-RU" b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 Сюжетно-ролевые игры: «Путешествие к бабушке в деревню». «Семья» «Ветлечебница», «На</a:t>
            </a:r>
            <a:r>
              <a:rPr kumimoji="0" lang="ru-RU" b="1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ферме».</a:t>
            </a:r>
            <a:endParaRPr kumimoji="0" lang="ru-RU" b="1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П/и: «Кот и мыши»,</a:t>
            </a:r>
            <a:r>
              <a:rPr kumimoji="0" lang="ru-RU" b="1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«Кошка с цыплятами»,</a:t>
            </a:r>
            <a:br>
              <a:rPr kumimoji="0" lang="ru-RU" b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</a:br>
            <a:r>
              <a:rPr kumimoji="0" lang="ru-RU" b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«Воробушки и кот», «Угадай по движению», «Лиса в курятнике».</a:t>
            </a:r>
            <a:r>
              <a:rPr kumimoji="0" lang="ru-RU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Arial" pitchFamily="34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6237312"/>
            <a:ext cx="4007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00CC"/>
                </a:solidFill>
              </a:rPr>
              <a:t>Чтение художественной литературы.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Художественно-эстетическое развитие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64704"/>
            <a:ext cx="5143500" cy="38164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31640" y="4829867"/>
            <a:ext cx="228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b="1" dirty="0">
                <a:solidFill>
                  <a:srgbClr val="0000CC"/>
                </a:solidFill>
              </a:rPr>
              <a:t>Аппликация</a:t>
            </a:r>
          </a:p>
          <a:p>
            <a:pPr lvl="0" algn="ctr"/>
            <a:r>
              <a:rPr lang="ru-RU" b="1" dirty="0">
                <a:solidFill>
                  <a:srgbClr val="0000CC"/>
                </a:solidFill>
              </a:rPr>
              <a:t> «Поможем собачке Жучке найти друзей»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502" y="3028696"/>
            <a:ext cx="4392487" cy="360234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88640"/>
            <a:ext cx="53573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00CC"/>
                </a:solidFill>
              </a:rPr>
              <a:t>Лепка «Конура для Шарика»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91" y="773414"/>
            <a:ext cx="3296713" cy="54499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773415"/>
            <a:ext cx="4563416" cy="31018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610" y="3573016"/>
            <a:ext cx="4542734" cy="265032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Совместно с родителями</a:t>
            </a:r>
          </a:p>
          <a:p>
            <a:pPr algn="ctr"/>
            <a:r>
              <a:rPr lang="ru-RU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изготовление макета «Ферма»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82" y="1340768"/>
            <a:ext cx="8460432" cy="529079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484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nadezhda</cp:lastModifiedBy>
  <cp:revision>15</cp:revision>
  <dcterms:modified xsi:type="dcterms:W3CDTF">2021-03-09T12:50:23Z</dcterms:modified>
</cp:coreProperties>
</file>