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circle/>
    <p:sndAc>
      <p:stSnd>
        <p:snd r:embed="rId1" name="arrow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  <p:sndAc>
      <p:stSnd>
        <p:snd r:embed="rId1" name="arrow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  <p:sndAc>
      <p:stSnd>
        <p:snd r:embed="rId1" name="arrow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  <p:sndAc>
      <p:stSnd>
        <p:snd r:embed="rId1" name="arrow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  <p:sndAc>
      <p:stSnd>
        <p:snd r:embed="rId1" name="arrow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  <p:sndAc>
      <p:stSnd>
        <p:snd r:embed="rId1" name="arrow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  <p:sndAc>
      <p:stSnd>
        <p:snd r:embed="rId1" name="arrow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  <p:sndAc>
      <p:stSnd>
        <p:snd r:embed="rId1" name="arrow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  <p:sndAc>
      <p:stSnd>
        <p:snd r:embed="rId1" name="arrow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  <p:sndAc>
      <p:stSnd>
        <p:snd r:embed="rId1" name="arrow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  <p:sndAc>
      <p:stSnd>
        <p:snd r:embed="rId1" name="arrow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ircle/>
    <p:sndAc>
      <p:stSnd>
        <p:snd r:embed="rId13" name="arrow.wav" builtIn="1"/>
      </p:stSnd>
    </p:sndAc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compic\Desktop\1270545945_frame-7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642918"/>
            <a:ext cx="8255173" cy="549807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14547" y="2571744"/>
            <a:ext cx="59293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Р            </a:t>
            </a:r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Развиваем </a:t>
            </a:r>
          </a:p>
          <a:p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         </a:t>
            </a:r>
            <a:r>
              <a:rPr lang="ru-RU" sz="3600" dirty="0" err="1" smtClean="0">
                <a:solidFill>
                  <a:schemeClr val="tx2">
                    <a:lumMod val="10000"/>
                  </a:schemeClr>
                </a:solidFill>
              </a:rPr>
              <a:t>внимание,память</a:t>
            </a:r>
            <a:endParaRPr lang="ru-RU" sz="3600" dirty="0"/>
          </a:p>
        </p:txBody>
      </p:sp>
    </p:spTree>
  </p:cSld>
  <p:clrMapOvr>
    <a:masterClrMapping/>
  </p:clrMapOvr>
  <p:transition>
    <p:circl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compic\Desktop\1270545945_frame-70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1480"/>
            <a:ext cx="8608803" cy="573359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57422" y="2143116"/>
            <a:ext cx="57098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        Спасибо, ребята!</a:t>
            </a: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Вы </a:t>
            </a: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       были </a:t>
            </a: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                     очень </a:t>
            </a: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                                  внимательны.</a:t>
            </a:r>
            <a:endParaRPr lang="ru-RU" sz="28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circl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Найди одинаковые ракеты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2050" name="Picture 2" descr="C:\Users\compic\Desktop\Внимание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61492" y="1600200"/>
            <a:ext cx="4821015" cy="4708525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Найди одинаковые кораблики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3074" name="Picture 2" descr="C:\Users\compic\Desktop\korabliki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2403" y="2857496"/>
            <a:ext cx="8343124" cy="228601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Найди на рисунке </a:t>
            </a:r>
            <a:r>
              <a:rPr lang="ru-RU" dirty="0" err="1" smtClean="0">
                <a:solidFill>
                  <a:schemeClr val="tx2">
                    <a:lumMod val="10000"/>
                  </a:schemeClr>
                </a:solidFill>
              </a:rPr>
              <a:t>предметы,изображённые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внизу картинки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4098" name="Picture 2" descr="C:\Users\compic\Desktop\masha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90750" y="1830387"/>
            <a:ext cx="4762500" cy="424815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Найди одинаковые снежинки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4" name="Содержимое 3" descr="snowflakes_world1 (1)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67339" y="1543428"/>
            <a:ext cx="6419371" cy="4814529"/>
          </a:xfrm>
        </p:spPr>
      </p:pic>
    </p:spTree>
  </p:cSld>
  <p:clrMapOvr>
    <a:masterClrMapping/>
  </p:clrMapOvr>
  <p:transition>
    <p:circl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Найди одинаковые предметы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5122" name="Picture 2" descr="C:\Users\compic\Desktop\image11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44968" y="1600200"/>
            <a:ext cx="3454064" cy="4708525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Найди одинаковые предметы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6146" name="Picture 2" descr="C:\Users\compic\Desktop\poisk120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1523" y="1419055"/>
            <a:ext cx="7645253" cy="5249741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Найди одинаковые предметы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7170" name="Picture 2" descr="C:\Users\compic\Desktop\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41882" y="1150482"/>
            <a:ext cx="5316200" cy="535035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compic\Desktop\068ec33a51adt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78148" y="285729"/>
            <a:ext cx="4679867" cy="657227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rgbClr val="FF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92D050"/>
      </a:accent2>
      <a:accent3>
        <a:srgbClr val="DE6C36"/>
      </a:accent3>
      <a:accent4>
        <a:srgbClr val="F9B639"/>
      </a:accent4>
      <a:accent5>
        <a:srgbClr val="00B050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</TotalTime>
  <Words>41</Words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Слайд 1</vt:lpstr>
      <vt:lpstr>Найди одинаковые ракеты</vt:lpstr>
      <vt:lpstr>Найди одинаковые кораблики</vt:lpstr>
      <vt:lpstr>Найди на рисунке предметы,изображённые внизу картинки</vt:lpstr>
      <vt:lpstr>Найди одинаковые снежинки</vt:lpstr>
      <vt:lpstr>Найди одинаковые предметы</vt:lpstr>
      <vt:lpstr>Найди одинаковые предметы</vt:lpstr>
      <vt:lpstr>Найди одинаковые предметы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Развиваем внимание,п</dc:title>
  <dc:creator>compic</dc:creator>
  <cp:lastModifiedBy>compic</cp:lastModifiedBy>
  <cp:revision>4</cp:revision>
  <dcterms:created xsi:type="dcterms:W3CDTF">2013-12-02T19:29:21Z</dcterms:created>
  <dcterms:modified xsi:type="dcterms:W3CDTF">2013-12-02T20:05:13Z</dcterms:modified>
</cp:coreProperties>
</file>