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20000" cy="684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43600" y="1524000"/>
            <a:ext cx="304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Музыкальный руководитель </a:t>
            </a:r>
          </a:p>
          <a:p>
            <a:r>
              <a:rPr lang="ru-RU" sz="1600" dirty="0" smtClean="0">
                <a:solidFill>
                  <a:srgbClr val="C00000"/>
                </a:solidFill>
              </a:rPr>
              <a:t>ГБДОУ детский сад № 36 </a:t>
            </a:r>
          </a:p>
          <a:p>
            <a:r>
              <a:rPr lang="ru-RU" sz="1600" dirty="0" smtClean="0">
                <a:solidFill>
                  <a:srgbClr val="C00000"/>
                </a:solidFill>
              </a:rPr>
              <a:t>Петроградского района СПб</a:t>
            </a:r>
          </a:p>
          <a:p>
            <a:r>
              <a:rPr lang="ru-RU" sz="1600" dirty="0" err="1" smtClean="0">
                <a:solidFill>
                  <a:srgbClr val="C00000"/>
                </a:solidFill>
              </a:rPr>
              <a:t>Алейникова</a:t>
            </a:r>
            <a:r>
              <a:rPr lang="ru-RU" sz="1600" dirty="0" smtClean="0">
                <a:solidFill>
                  <a:srgbClr val="C00000"/>
                </a:solidFill>
              </a:rPr>
              <a:t> Ольга Юрьевна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8000" cy="6876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8000" cy="6876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20000" cy="684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8000" cy="6876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8000" cy="6876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8000" cy="6876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00" y="18000"/>
            <a:ext cx="9120000" cy="684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00" y="18000"/>
            <a:ext cx="9120000" cy="68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Максим</cp:lastModifiedBy>
  <cp:revision>2</cp:revision>
  <dcterms:created xsi:type="dcterms:W3CDTF">2021-04-11T12:48:14Z</dcterms:created>
  <dcterms:modified xsi:type="dcterms:W3CDTF">2021-04-11T14:09:16Z</dcterms:modified>
</cp:coreProperties>
</file>