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61" r:id="rId4"/>
    <p:sldId id="259" r:id="rId5"/>
    <p:sldId id="267" r:id="rId6"/>
    <p:sldId id="268" r:id="rId7"/>
    <p:sldId id="269" r:id="rId8"/>
    <p:sldId id="270" r:id="rId9"/>
    <p:sldId id="262" r:id="rId10"/>
    <p:sldId id="263" r:id="rId11"/>
    <p:sldId id="264" r:id="rId12"/>
    <p:sldId id="265" r:id="rId13"/>
    <p:sldId id="266" r:id="rId14"/>
    <p:sldId id="25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cut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trezvenie.org/bible_study/%D1%81%D0%BB%D0%B0%D0%B9%D0%B4%D1%8B/fauna/%D0%9E%D1%81%D0%B5%D0%BB3.jpg" TargetMode="External"/><Relationship Id="rId13" Type="http://schemas.openxmlformats.org/officeDocument/2006/relationships/hyperlink" Target="http://s39.radikal.ru/i086/1105/43/b725ead78f2a.jpg" TargetMode="External"/><Relationship Id="rId18" Type="http://schemas.openxmlformats.org/officeDocument/2006/relationships/hyperlink" Target="https://ru.wikipedia.org/wiki/%CA%F3%EB%E0%ED" TargetMode="External"/><Relationship Id="rId3" Type="http://schemas.openxmlformats.org/officeDocument/2006/relationships/hyperlink" Target="http://img0.liveinternet.ru/images/attach/b/1/17462/17462836_Izobrazhenie_1596k.jpg" TargetMode="External"/><Relationship Id="rId7" Type="http://schemas.openxmlformats.org/officeDocument/2006/relationships/hyperlink" Target="http://www.foundalis.com/bio/zoo/hemionus.jpg" TargetMode="External"/><Relationship Id="rId12" Type="http://schemas.openxmlformats.org/officeDocument/2006/relationships/hyperlink" Target="http://www.fermer.ru/files/forum/2011/01/107065/159.jpg" TargetMode="External"/><Relationship Id="rId17" Type="http://schemas.openxmlformats.org/officeDocument/2006/relationships/hyperlink" Target="http://www.animalsglobe.ru/kulan/" TargetMode="External"/><Relationship Id="rId2" Type="http://schemas.openxmlformats.org/officeDocument/2006/relationships/hyperlink" Target="http://sci.tspu.ru/SITES/posobie/geography/icon_366_view.jpg" TargetMode="External"/><Relationship Id="rId16" Type="http://schemas.openxmlformats.org/officeDocument/2006/relationships/hyperlink" Target="http://www.fastit.ru/poppy3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plants-and-animals.ru/images/photoalbum/album_6/kulan_t2.jpg" TargetMode="External"/><Relationship Id="rId11" Type="http://schemas.openxmlformats.org/officeDocument/2006/relationships/hyperlink" Target="http://www.nbgnsc.com/sites/default/files/images/stories/site/katalog/alupka.jpg" TargetMode="External"/><Relationship Id="rId5" Type="http://schemas.openxmlformats.org/officeDocument/2006/relationships/hyperlink" Target="http://www.animalsglobe.ru/wp-content/uploads/2011/09/d0bad183d0bbd0b0d0bd-1.jpg" TargetMode="External"/><Relationship Id="rId15" Type="http://schemas.openxmlformats.org/officeDocument/2006/relationships/hyperlink" Target="http://bortnik66.ru/wp-content/gallery/priroda/klever-krasnyj2.jpg" TargetMode="External"/><Relationship Id="rId10" Type="http://schemas.openxmlformats.org/officeDocument/2006/relationships/hyperlink" Target="http://ecoportal.su/images/news/34273.jpg" TargetMode="External"/><Relationship Id="rId19" Type="http://schemas.openxmlformats.org/officeDocument/2006/relationships/hyperlink" Target="http://www.zoodrug.ru/topic2037.html" TargetMode="External"/><Relationship Id="rId4" Type="http://schemas.openxmlformats.org/officeDocument/2006/relationships/hyperlink" Target="http://tambov-zoo.ru/alfaident/data/K/Kulan/adFotoBig/Kulan.jpg" TargetMode="External"/><Relationship Id="rId9" Type="http://schemas.openxmlformats.org/officeDocument/2006/relationships/hyperlink" Target="http://de.academic.ru/pictures/dewiki/54/6Kulane.jpg" TargetMode="External"/><Relationship Id="rId14" Type="http://schemas.openxmlformats.org/officeDocument/2006/relationships/hyperlink" Target="http://upload.wikimedia.org/wikipedia/commons/thumb/5/59/Cleaned-Illustration_Trifolium_pratense.jpg/215px-Cleaned-Illustration_Trifolium_pratense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1071546"/>
            <a:ext cx="5572164" cy="264320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Зона степей</a:t>
            </a:r>
          </a:p>
          <a:p>
            <a:pPr algn="ctr"/>
            <a:endParaRPr lang="ru-RU" sz="5400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Презентация к уроку окружающего мира, 4 класс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Портал:Лошад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785794"/>
            <a:ext cx="6775893" cy="45005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142852"/>
            <a:ext cx="7467600" cy="70328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Внешний вид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5357826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2400" b="1" dirty="0" smtClean="0">
                <a:solidFill>
                  <a:srgbClr val="7030A0"/>
                </a:solidFill>
              </a:rPr>
              <a:t>Длина тела кулана составляет 175—200 см, высота на уровне плеч (в холке) 125 см, вес 120—300 кг. Хвост у куланов ослиный: тонкий, длинный (до 40 см), с кисточкой.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animalsglobe.ru/wp-content/uploads/2011/09/d0bad183d0bbd0b0d0bd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643050"/>
            <a:ext cx="5535976" cy="36883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85720" y="5429264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sz="2400" b="1" dirty="0" smtClean="0">
                <a:solidFill>
                  <a:srgbClr val="7030A0"/>
                </a:solidFill>
              </a:rPr>
              <a:t>Враги куланов – волки. Во время бегства куланы способны развивать скорость до 70 км/ч, не сбавляя ее на протяжении нескольких километров.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857232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sz="2400" b="1" dirty="0" smtClean="0">
                <a:solidFill>
                  <a:srgbClr val="7030A0"/>
                </a:solidFill>
              </a:rPr>
              <a:t>У кулана хорошо развиты обоняние и слух, но особенно важное значение имеет зрение и умение быстро бегать.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Способности куланов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foundalis.com/bio/zoo/hemion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071546"/>
            <a:ext cx="5581650" cy="44005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71472" y="5715016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2400" b="1" dirty="0" smtClean="0">
                <a:solidFill>
                  <a:srgbClr val="7030A0"/>
                </a:solidFill>
              </a:rPr>
              <a:t>Беременность самок длится почти год. Детёныши куланов рождаются крупными и самостоятельными.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Детёныши куланов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14290"/>
            <a:ext cx="5286380" cy="511156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Красная книга</a:t>
            </a:r>
          </a:p>
        </p:txBody>
      </p:sp>
      <p:pic>
        <p:nvPicPr>
          <p:cNvPr id="1026" name="Picture 2" descr="http://ecoportal.su/images/news/342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357297"/>
            <a:ext cx="2714644" cy="3759783"/>
          </a:xfrm>
          <a:prstGeom prst="rect">
            <a:avLst/>
          </a:prstGeom>
          <a:noFill/>
        </p:spPr>
      </p:pic>
      <p:pic>
        <p:nvPicPr>
          <p:cNvPr id="1028" name="Picture 4" descr="КУЛАН (ASINUS KIANG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857232"/>
            <a:ext cx="3429024" cy="51841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42910" y="6000768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2400" b="1" dirty="0" smtClean="0">
                <a:solidFill>
                  <a:srgbClr val="7030A0"/>
                </a:solidFill>
              </a:rPr>
              <a:t>Кулан занесён в Красную книгу России.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3" y="188640"/>
            <a:ext cx="6336704" cy="64807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источники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908720"/>
            <a:ext cx="79296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7030A0"/>
                </a:solidFill>
                <a:hlinkClick r:id="rId2"/>
              </a:rPr>
              <a:t>http://sci.tspu.ru/SITES/posobie/geography/icon_366_view.jpg</a:t>
            </a:r>
            <a:r>
              <a:rPr lang="ru-RU" sz="1400" dirty="0" smtClean="0">
                <a:solidFill>
                  <a:srgbClr val="7030A0"/>
                </a:solidFill>
              </a:rPr>
              <a:t> </a:t>
            </a:r>
          </a:p>
          <a:p>
            <a:pPr indent="-342900">
              <a:buFont typeface="+mj-lt"/>
              <a:buAutoNum type="arabicPeriod"/>
            </a:pPr>
            <a:r>
              <a:rPr lang="ru-RU" sz="1400" dirty="0" smtClean="0">
                <a:solidFill>
                  <a:srgbClr val="7030A0"/>
                </a:solidFill>
              </a:rPr>
              <a:t>- карта</a:t>
            </a:r>
          </a:p>
          <a:p>
            <a:pPr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7030A0"/>
                </a:solidFill>
                <a:hlinkClick r:id="rId3"/>
              </a:rPr>
              <a:t>http://img0.liveinternet.ru/images/attach/b/1/17462/17462836_Izobrazhenie_1596k.jpg</a:t>
            </a:r>
            <a:r>
              <a:rPr lang="ru-RU" sz="1400" dirty="0" smtClean="0">
                <a:solidFill>
                  <a:srgbClr val="7030A0"/>
                </a:solidFill>
              </a:rPr>
              <a:t> </a:t>
            </a:r>
          </a:p>
          <a:p>
            <a:pPr indent="-342900">
              <a:buFont typeface="+mj-lt"/>
              <a:buAutoNum type="arabicPeriod"/>
            </a:pPr>
            <a:r>
              <a:rPr lang="ru-RU" sz="1400" dirty="0" smtClean="0">
                <a:solidFill>
                  <a:srgbClr val="7030A0"/>
                </a:solidFill>
              </a:rPr>
              <a:t>- фото ковыля - волосатика</a:t>
            </a:r>
          </a:p>
          <a:p>
            <a:pPr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7030A0"/>
                </a:solidFill>
                <a:hlinkClick r:id="rId4"/>
              </a:rPr>
              <a:t>http://tambov-zoo.ru/alfaident/data/K/Kulan/adFotoBig/Kulan.jpg</a:t>
            </a:r>
            <a:r>
              <a:rPr lang="ru-RU" sz="1400" dirty="0" smtClean="0">
                <a:solidFill>
                  <a:srgbClr val="7030A0"/>
                </a:solidFill>
              </a:rPr>
              <a:t> - фото кулана</a:t>
            </a:r>
          </a:p>
          <a:p>
            <a:pPr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7030A0"/>
                </a:solidFill>
                <a:hlinkClick r:id="rId5"/>
              </a:rPr>
              <a:t>http://www.animalsglobe.ru/wp-content/uploads/2011/09/d0bad183d0bbd0b0d0bd-1.jpg</a:t>
            </a:r>
            <a:r>
              <a:rPr lang="ru-RU" sz="1400" dirty="0" smtClean="0">
                <a:solidFill>
                  <a:srgbClr val="7030A0"/>
                </a:solidFill>
              </a:rPr>
              <a:t> - кулан бегущий</a:t>
            </a:r>
          </a:p>
          <a:p>
            <a:pPr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7030A0"/>
                </a:solidFill>
                <a:hlinkClick r:id="rId6"/>
              </a:rPr>
              <a:t>http://plants-and-animals.ru/images/photoalbum/album_6/kulan_t2.jpg</a:t>
            </a:r>
            <a:r>
              <a:rPr lang="ru-RU" sz="1400" dirty="0" smtClean="0">
                <a:solidFill>
                  <a:srgbClr val="7030A0"/>
                </a:solidFill>
              </a:rPr>
              <a:t> - кулан у забора</a:t>
            </a:r>
          </a:p>
          <a:p>
            <a:pPr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7030A0"/>
                </a:solidFill>
                <a:hlinkClick r:id="rId7"/>
              </a:rPr>
              <a:t>http://www.foundalis.com/bio/zoo/hemionus.jpg</a:t>
            </a:r>
            <a:r>
              <a:rPr lang="ru-RU" sz="1400" dirty="0" smtClean="0">
                <a:solidFill>
                  <a:srgbClr val="7030A0"/>
                </a:solidFill>
              </a:rPr>
              <a:t> - с детёнышем</a:t>
            </a:r>
          </a:p>
          <a:p>
            <a:pPr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7030A0"/>
                </a:solidFill>
                <a:hlinkClick r:id="rId8"/>
              </a:rPr>
              <a:t>http://trezvenie.org/bible_study/%D1%81%D0%BB%D0%B0%D0%B9%D0%B4%D1%8B/fauna/%D0%9E%D1%81%D0%B5%D0%BB3.jpg</a:t>
            </a:r>
            <a:r>
              <a:rPr lang="ru-RU" sz="1400" dirty="0" smtClean="0">
                <a:solidFill>
                  <a:srgbClr val="7030A0"/>
                </a:solidFill>
              </a:rPr>
              <a:t> – фото </a:t>
            </a:r>
            <a:r>
              <a:rPr lang="ru-RU" sz="1400" dirty="0" err="1" smtClean="0">
                <a:solidFill>
                  <a:srgbClr val="7030A0"/>
                </a:solidFill>
              </a:rPr>
              <a:t>осла</a:t>
            </a:r>
            <a:endParaRPr lang="ru-RU" sz="1400" dirty="0" smtClean="0">
              <a:solidFill>
                <a:srgbClr val="7030A0"/>
              </a:solidFill>
            </a:endParaRPr>
          </a:p>
          <a:p>
            <a:pPr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7030A0"/>
                </a:solidFill>
                <a:hlinkClick r:id="rId9"/>
              </a:rPr>
              <a:t>http://de.academic.ru/pictures/dewiki/54/6Kulane.jpg</a:t>
            </a:r>
            <a:r>
              <a:rPr lang="ru-RU" sz="1400" dirty="0" smtClean="0">
                <a:solidFill>
                  <a:srgbClr val="7030A0"/>
                </a:solidFill>
              </a:rPr>
              <a:t> - стадо куланов</a:t>
            </a:r>
          </a:p>
          <a:p>
            <a:pPr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7030A0"/>
                </a:solidFill>
                <a:hlinkClick r:id="rId10"/>
              </a:rPr>
              <a:t>http://ecoportal.su/images/news/34273.jpg</a:t>
            </a:r>
            <a:r>
              <a:rPr lang="ru-RU" sz="1400" dirty="0" smtClean="0">
                <a:solidFill>
                  <a:srgbClr val="7030A0"/>
                </a:solidFill>
              </a:rPr>
              <a:t> - Красная книга</a:t>
            </a:r>
          </a:p>
          <a:p>
            <a:pPr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7030A0"/>
                </a:solidFill>
                <a:hlinkClick r:id="rId11"/>
              </a:rPr>
              <a:t>http://www.nbgnsc.com/sites/default/files/images/stories/site/katalog/alupka.jpg</a:t>
            </a:r>
            <a:r>
              <a:rPr lang="ru-RU" sz="1400" dirty="0" smtClean="0">
                <a:solidFill>
                  <a:srgbClr val="7030A0"/>
                </a:solidFill>
              </a:rPr>
              <a:t> - фото полыни</a:t>
            </a:r>
          </a:p>
          <a:p>
            <a:pPr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7030A0"/>
                </a:solidFill>
                <a:hlinkClick r:id="rId12"/>
              </a:rPr>
              <a:t>http://www.fermer.ru/files/forum/2011/01/107065/159.jpg</a:t>
            </a:r>
            <a:r>
              <a:rPr lang="ru-RU" sz="1400" dirty="0" smtClean="0">
                <a:solidFill>
                  <a:srgbClr val="7030A0"/>
                </a:solidFill>
              </a:rPr>
              <a:t> - рисунок полыни</a:t>
            </a:r>
          </a:p>
          <a:p>
            <a:pPr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7030A0"/>
                </a:solidFill>
                <a:hlinkClick r:id="rId13"/>
              </a:rPr>
              <a:t>http://s39.radikal.ru/i086/1105/43/b725ead78f2a.jpg</a:t>
            </a:r>
            <a:r>
              <a:rPr lang="ru-RU" sz="1400" dirty="0" smtClean="0">
                <a:solidFill>
                  <a:srgbClr val="7030A0"/>
                </a:solidFill>
              </a:rPr>
              <a:t> - фото тюльпана</a:t>
            </a:r>
          </a:p>
          <a:p>
            <a:pPr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7030A0"/>
                </a:solidFill>
                <a:hlinkClick r:id="rId14"/>
              </a:rPr>
              <a:t>http://upload.wikimedia.org/wikipedia/commons/thumb/5/59/Cleaned-Illustration_Trifolium_pratense.jpg/215px-Cleaned-Illustration_Trifolium_pratense.jpg</a:t>
            </a:r>
            <a:r>
              <a:rPr lang="ru-RU" sz="1400" dirty="0" smtClean="0">
                <a:solidFill>
                  <a:srgbClr val="7030A0"/>
                </a:solidFill>
              </a:rPr>
              <a:t> - рисунок клевера</a:t>
            </a:r>
          </a:p>
          <a:p>
            <a:pPr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7030A0"/>
                </a:solidFill>
                <a:hlinkClick r:id="rId15"/>
              </a:rPr>
              <a:t>http://bortnik66.ru/wp-content/gallery/priroda/klever-krasnyj2.jpg</a:t>
            </a:r>
            <a:r>
              <a:rPr lang="ru-RU" sz="1400" dirty="0" smtClean="0">
                <a:solidFill>
                  <a:srgbClr val="7030A0"/>
                </a:solidFill>
              </a:rPr>
              <a:t> - фото клевера</a:t>
            </a:r>
          </a:p>
          <a:p>
            <a:pPr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7030A0"/>
                </a:solidFill>
                <a:hlinkClick r:id="rId16"/>
              </a:rPr>
              <a:t>http://www.fastit.ru/poppy3.jpg</a:t>
            </a:r>
            <a:r>
              <a:rPr lang="ru-RU" sz="1400" dirty="0" smtClean="0">
                <a:solidFill>
                  <a:srgbClr val="7030A0"/>
                </a:solidFill>
              </a:rPr>
              <a:t> - фото мака</a:t>
            </a:r>
          </a:p>
          <a:p>
            <a:pPr lvl="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7030A0"/>
                </a:solidFill>
                <a:hlinkClick r:id="rId17"/>
              </a:rPr>
              <a:t>http://www.animalsglobe.ru/kulan/</a:t>
            </a:r>
            <a:r>
              <a:rPr lang="ru-RU" sz="1400" dirty="0" smtClean="0">
                <a:solidFill>
                  <a:srgbClr val="7030A0"/>
                </a:solidFill>
              </a:rPr>
              <a:t> - материал о кулане</a:t>
            </a:r>
          </a:p>
          <a:p>
            <a:pPr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7030A0"/>
                </a:solidFill>
                <a:hlinkClick r:id="rId18"/>
              </a:rPr>
              <a:t>https://ru.wikipedia.org/wiki/%CA%F3%EB%E0%ED</a:t>
            </a:r>
            <a:r>
              <a:rPr lang="ru-RU" sz="1400" dirty="0" smtClean="0">
                <a:solidFill>
                  <a:srgbClr val="7030A0"/>
                </a:solidFill>
              </a:rPr>
              <a:t> – материал о куланах</a:t>
            </a:r>
          </a:p>
          <a:p>
            <a:pPr indent="-342900">
              <a:buFont typeface="+mj-lt"/>
              <a:buAutoNum type="arabicPeriod"/>
            </a:pPr>
            <a:r>
              <a:rPr lang="ru-RU" sz="1400" dirty="0" smtClean="0">
                <a:solidFill>
                  <a:srgbClr val="7030A0"/>
                </a:solidFill>
                <a:hlinkClick r:id="rId19"/>
              </a:rPr>
              <a:t>http://www.zoodrug.ru/topic2037.html</a:t>
            </a:r>
            <a:r>
              <a:rPr lang="ru-RU" sz="1400" dirty="0" smtClean="0">
                <a:solidFill>
                  <a:srgbClr val="7030A0"/>
                </a:solidFill>
              </a:rPr>
              <a:t> - материал о куланах</a:t>
            </a:r>
            <a:endParaRPr lang="ru-RU" sz="1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ci.tspu.ru/SITES/posobie/geography/icon_366_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714356"/>
            <a:ext cx="8608276" cy="573885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5403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РАСПОЛОЖЕНИЕ ЗОНЫ СТЕПЕЙ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571604" y="4000505"/>
            <a:ext cx="4286280" cy="1285884"/>
            <a:chOff x="1591544" y="4029277"/>
            <a:chExt cx="4195794" cy="1440631"/>
          </a:xfrm>
        </p:grpSpPr>
        <p:sp>
          <p:nvSpPr>
            <p:cNvPr id="4" name="Стрелка вправо 3"/>
            <p:cNvSpPr/>
            <p:nvPr/>
          </p:nvSpPr>
          <p:spPr>
            <a:xfrm rot="20778855">
              <a:off x="1920655" y="4925584"/>
              <a:ext cx="1373600" cy="9603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трелка вправо 4"/>
            <p:cNvSpPr/>
            <p:nvPr/>
          </p:nvSpPr>
          <p:spPr>
            <a:xfrm rot="16506754">
              <a:off x="1529682" y="4728442"/>
              <a:ext cx="947155" cy="6478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трелка вправо 5"/>
            <p:cNvSpPr/>
            <p:nvPr/>
          </p:nvSpPr>
          <p:spPr>
            <a:xfrm rot="14416563" flipV="1">
              <a:off x="1020659" y="4600162"/>
              <a:ext cx="1266058" cy="12428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трелка вправо 6"/>
            <p:cNvSpPr/>
            <p:nvPr/>
          </p:nvSpPr>
          <p:spPr>
            <a:xfrm rot="326767" flipV="1">
              <a:off x="1927798" y="5307336"/>
              <a:ext cx="3859540" cy="16257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75722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План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57356" y="1428736"/>
            <a:ext cx="4351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1</a:t>
            </a:r>
            <a:r>
              <a:rPr lang="ru-RU" sz="2400" b="1" dirty="0" smtClean="0">
                <a:solidFill>
                  <a:srgbClr val="7030A0"/>
                </a:solidFill>
              </a:rPr>
              <a:t>. Расположение  зоны  степей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2071678"/>
            <a:ext cx="4951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2. </a:t>
            </a:r>
            <a:r>
              <a:rPr lang="ru-RU" sz="2400" b="1" dirty="0" smtClean="0">
                <a:solidFill>
                  <a:srgbClr val="7030A0"/>
                </a:solidFill>
              </a:rPr>
              <a:t>Особенности  неживой  природы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28794" y="2857496"/>
            <a:ext cx="3886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3</a:t>
            </a:r>
            <a:r>
              <a:rPr lang="ru-RU" sz="2400" b="1" dirty="0" smtClean="0">
                <a:solidFill>
                  <a:srgbClr val="7030A0"/>
                </a:solidFill>
              </a:rPr>
              <a:t>. Растительный  мир степи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28794" y="3643314"/>
            <a:ext cx="43562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4. </a:t>
            </a:r>
            <a:r>
              <a:rPr lang="ru-RU" sz="2400" b="1" dirty="0" smtClean="0">
                <a:solidFill>
                  <a:srgbClr val="7030A0"/>
                </a:solidFill>
              </a:rPr>
              <a:t>Животный мир  зоны степей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0.liveinternet.ru/images/attach/b/1/17462/17462836_Izobrazhenie_1596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285860"/>
            <a:ext cx="6667500" cy="5000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Ковыль - волосатик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nbgnsc.com/sites/default/files/images/stories/site/katalog/alup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214554"/>
            <a:ext cx="4119591" cy="30896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8" name="Picture 4" descr="http://www.fermer.ru/files/forum/2011/01/107065/1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214422"/>
            <a:ext cx="3390900" cy="47815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Полынь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s39.radikal.ru/i086/1105/43/b725ead78f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357298"/>
            <a:ext cx="6096000" cy="40671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тюльпаны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CEAAkGBhQSERUUEhQUFRUWGBgXGBgYFxgaHBoaFxkfGB0aHhgdGyYiHx0lIBwXHy8gIycpLCwsHB4yNTAqNSYrLykBCQoKDgwOGg8PGikkHyQqLCwsLCwsLCksKiksLSwsKS0sLCwsLCwsLCwsLCwsLCksLCwsLCwsLCwsLCwsLCwsKf/AABEIARwArAMBIgACEQEDEQH/xAAcAAABBQEBAQAAAAAAAAAAAAAGAAEEBQcDAgj/xABGEAACAQIEBAMFBgMGBAQHAAABAgMAEQQSITEFBkFREyJhBzJxgZEUI0JScqFigrEkkqKywfAzQ1NjNMLR4RWDo7PT4vH/xAAaAQADAQEBAQAAAAAAAAAAAAAAAwQCBQEG/8QAMBEAAgIBAwIEBAUFAQAAAAAAAAECAxESITEEQRMiUWEykbHwQnGBocEUI1LR8UP/2gAMAwEAAhEDEQA/ANxpUqVACpUqVACpUqVACpUqYtQA16i4nisMZOeSNSMt7sARnJC37XsbfA9jQRzbzI/ivCGyrkJsGPmF1kSZHUAgjUW1G296DcdxOOaxWSzKzGxBUrLmMjKbbAEPIpBt539RSZW42RXDpW0nJ8mw8O5jw87FYpVZu2oPyBAv8vTuKs71gGH4mLhkLLqo3IyiUMl7hrr57AFdtO5Fabyhz1HOiiaRVZjaMt5c4ARdSdMxZtB1vYbV5Xbq2Z5b0+lZi8oMqemvSvTyUelTXp6AFSpUqAFSpUqAFSpUqAFSpUqAFSpUqAFSpUqAFVbx/EFMPIVUsQp0ChvmVuLjuBra9qsHa1BGJ9peHdWXwcSQQQSMqNqLG13DBhrtqLUqy2Fa87wGpJ7gZ9oKwqGuUhuI3VjZVOoVwMxydAwDBbm4sxC1uKwi5xG7eEw+9jcC6Zwbm9xuQddvwggHLa7mkDOfBWfJ1IQhxpoGIZge+wFgNt65cXgvEltWDDJpqrJ518o86i2dSLMpBNiugqJzTWcnZlKLjqT2KDFYYRT5bMnm+8jFwCsh+8A/RIviKdiDrsa48OnKSQ7FvGw8cZ7s2JmI02t74N+2lWeaJpEIcZBnORj50a3nhI/KR51Nsps4HQCtSFoMPFKubxYk8SxF7MoNmB3uokYgW3N76V5rUXuSX3KCbTy98fsbBzR7RcNgi0ZzTTKMxij1KjoZGPljG3vH5GhvhnNXGOI+bCwYfDQnaaUO4I/h2z/ELb1qw9n/AAfAYnDrMkGods6ys0tpNy920csCGDkXsRtR9V0cy3fBzud8lJy5gMZEG+2YqPEXtbLAIip66hzmHxUVeiqvifMMEGbxHAKhSVALNZjlWyjU3It/sV7i49AziNZUZyXUKDckxi7j5XF6ZsM0vGcFjSpqevTwVKlSoAVKlSoAV6a9I1mXPvtYfB4k4fDxI7IAXZyxGozFVVSuoBBJJ7i2l6y5KPJ45Jcmm3p6zXln20wTWXFL4DfnBLR/PS6/uPWtFhnVlDKQwIuCCCCD1BG9eRmpcHkZKXB1pUqVbNDMKBuauQWkdpsMQGbVoybAt+ZW6E9QdCdbjW51XkmlW1RtjplweNZ5MP43yljSyvHh8QHG4QjcdQbkFTfY7betQGxGMw//AIu8eQqUL+FnDXut41Y+Q2IJAW4vvrWic688OgeLB5TIpCtIbFUJ0sL6FhbXoPlWY8a4Ky/Zg7u2ImvPmc6yEuIRcnuCWHZQorn/ANuCcIPOP2FqcoZUW/4NNfhRkjVpcOCGUHy5ZksQDoV95exA1363qj4dwzDtxJYc1opIpAUzOPvDoFVt1bIRIBcEZQfiT+zGVlwn2d2zNBlW976MocAHspLKPRa4+03AloVaKJmmvZXUlfDyXcOWCkgqw8thuSDpevYdPDa2HAYysk3krlWbAvOrzCaJzH4bEEPZQVs4AymwyAFd7bCqT228eeDBxxRsVOIkCMQSDkXzMLjXXQfA1X8O9q2Kjt9swsOXbxI8QgLW3KhvKx38oYfCvftC4rBisPg8ZEBPEspjI/I8pUeYdCMpFj1IqqU4qD0HrkktgTwWLuImlzN5Ywylibov3liT+ZlCgdAP4RawwuNbDustwSus2hVT4z2LFtAI1KoircXEZGuZrQ8NxeNcKllVfdAJuQUWTNGfmpkS/Qqeor3xZS4IzWIKFjb3bExRoFA1Zhm8otbO5P4bLU8tYO45QnBY9Awl9oM08USYIAuUDzYh0usKk2AEYC55m0CppqQO9jngUMqQIJ3LyWuzNlvckmxyALpe2g6Vj/B//iBQDh8SN5r538JirL5bkl8pfKLmwOW9hpqdT5RweLjh/t06zSnXyoqqg/KCAM36rD0Hd1Tk22zkSWJNF7SpUqoPBUqVKgBjXzb7UoCOKTnUHxAynb8CkGvpI1kPtp5bOePFKNGsj+jL7p/mBK/FV70i9PTldhNybjlARg+WRKgkBCEi9umhtcW2Hp0J7Wor5I47Nw6QRytfDMfMPyX3dew6sBuNd6o5pSMLCyGzKptfUXDWPbQ327GouG5hzACQXRrgd0YWzL62FviGB724kbblJyjukyeOI7o+jw1PegaPnL7PwzDPo8skYVAdjk8pdrH3QAPiSB1oI4jxbFYo+bGMp/KCyL8ght9a6tvWV14T5ZXKaRt+ahP2i8ynC4YLGSJZiUUjcDqR67Aepv0rHcRLjcM11nnUjXSRrH13sR8iK7cN9oInnh/+JZpVQ5cyhb5GJvmtvrkvbXKCBub5/qPFi1D/AIK8XO2MBdyNyS+JtLiLiDcJ0e3T1Xu3XYaEmpftj4Mc2BxSjSGdUa3RZGXKfQZgB8xWnIgAAAAA0AHS1ReL8KjxMLwyjMkgysP6EHoQbEHuKdHp4xg4oao4WAb9meCK4d5W3lkJF/yoMg/cMfnRfao/DcCsMSRpfKihRfew6n1O59ak0yqvw4KC7GksLBn3tB5bjs05jDJZjKmoDra5Jt1W3iBrE6SD8QAD8FyHjYw8UGEjMEpD5vtACsL3UlrknLutr6a9a2rG4USIV27HexGoNuuvTrWU8Q4/isIww0chjSMHJoreQsbLdlJshDRj0RT+IVJeoV5cs49vUxJLlnOPlONcmGxCZcoUowLAxy2BdVfcqxXOvQksOlqj4XkSVsaI/FkyOzyna1mbzs2libEINOv4dQbBecmlUJjYxIu3ixjLIoJve2zDY2FjpcAkCxFyXMHxmJ84kVIcP4TjqjmQt8SWQE6C2g0tUlK12LRLY9hNraLCDgPLUWFXyC7Wy5jfRRsqi9lXY2FgTrVvanpV2jbeRUqV6VegKlSpUANUPi2DimheOYAxMpD3Nhbvfpbe/Qi9d8XiljRnchVUFmJ2AAuT9Kwni/OUnE8XkJKwA3SPoAPxMNi9tddF2G1yi+1Vxyxc5qJ743gYcODHHiYZ0uSCreex01A8rfFDr2WhePl2dg7RxSNGwvnVSVV01Vr7A6lSD0c125gBklfLZUQ+GGa9hl6C1yzegv62rzyxdMVCsYceJJHG5LFSyO4VlyqbAWvvmPW9c2tL4ltnsS5zItOb3khaOBPMIYYo82YZL5PEezki4zu3yAqiw/iNbz3PZBf/ABtYfQGtgj5AhxUTxt5MRh5ZIvFtcut/ETxBcZyUdTmuDe+tQIvZZiUPlbDehzSf/jP9frWrKp8xjnJuVcmCGIfwoB4zFyejnNYW27E6dqfkXkV8fihJKCMPG137HqI1GwJ622F+pFHuA9kYdw+Mmz/wR3A+HiNqR10C0e4Lh6QxrHEqoiiwVRYD/ffrTOl6WUfNL5G41NvLJFRk4lEXMYkjLjdA6lh11W96r+cMQyYGdkJVghsQbEXIBIPQ2J1rCcRy9JM5eE5XABte1wDa4J3IPlPW+U9aou6lVSUX3GTnpPo+9PWeeyjmyWdJMPiSTNBY3b3ih0sSdypA1PRl9aLOM814bCW8eVUJFwupYjvlAJt6nSnxsi46jSkmslsaAfaNwVSFmPlCkszdlIAkNuoAyyH0jfqat+Fe0rAYhxHHOA5NgHBS5OwBYWv6X16Vc8Yw3iRMMubrl/N3X+YXX50u6Ktg+4bSWxjuPgaGGRHBR0YAj43sR0INrg7H56TPZlx0rjYo2sRiIpYwRoLwuZF+oZxbv8KK+D8KTF4F4JLNLh80COb3y5Q0TE7kGNoyR3F9xQJNg48HiPEw7EHDwvOqyWYhpI3z3fy6JoRfR/L8a51NKokpJ7PgTpw8hTz/AO1lMJI2HgIMq6SPoQh/KAdC1tydBcaEnTPxzK+MN2xeMVjsQ8mXTplSwPy1qqwnBoZ5QI5zGZPMHxIW7Mx1vMucA5r6sF137nQOEeyOeNs7ZGk6PJKWA+Ayk065ynvDOfY8eZPYCVgx6NpiZEGlm8WbMf5A/wDmtR/7OpOJzShmxbvh0NnMsakP3RLENm7tmIXTQnSrnh3ssBIbFTF+pSMFQfQufMR8AtG+EwSxIqRqqoosqgWAA6AUzp67ubHj2Nwg0SKVKlV44AfbNxExcOyg28WREPw1cj55bViHBOIiB87kgkbLbNY9b/hHY79gN6+luZeW4sdAYZr5SQwItdWGxFwR3GoIoEh9geFDEvPOwPogJ+Jym9S3VObJ7K3J5Rn03HcJIR5JDsAABYeg62/rqTcmjX2cct+NOuI8IpDGcyk7s/QX2NtyRpcAdTY24P7OMBh7FMOrMPxSec/4tP2omVABYCwHSk19Eoy1M9jVh5ZRYA5eI4hejxQyfNcyE/TL9Kv6GcfjBFxBna9hhL2G5tNa37gVR4D2sKZjHPA0dmIurhrWPUWH1FP8aEMqT7jdSXJoVKo+CxqSoHRgynr/AFBHQ+hqRVCeeDRwx2EEsbxt7rqyn4MLGsR5iMmDCIbrJCXDEfiR9My33DDUdmFjqKOeeufnw0q4bD5fGa2ZmFwgb3QBsWO9zoNNDfTN+ceL4iQmOSRnCHRnC6HtcLcXA90XvppoK5fVyrnNR7ontkmLhHPDQTNMcviiFkzAaNmy5WYdvxetgNNa68O49HiXKtAZGcklydWPUksRf4g6dBbSufA+UPtsKBAkTO0iKzBmBeNVcAk6qrAuQPNYjarvh3IeMwxbLhy8h0z54yLenm/qKTOqThiKYrEsL0Abm3ALG7KosBra4a1+l9N/ga3/AJBxLy8NwryFi5iW5bc20uT1uADfr61nvCfZDiJ5hJjiqRA3KK2Zm9LjQA9737CtghhCgKoAAFgBoABpYegq/pa5Rj5htMGstgLimkw2OkWL/nxlSfytF50b5pI6fFF7UMTYVpcNxJiLiKOKNbKLiNZRIVJG9lQG5uQDvR1zQ6R4qB2IGZZAf5BdT3/EV+LKL3tQxydzFh4VxMOJ08SVgfIWUjw1QqSL9mB+dSY036ZPZZx+pt84Mtg4HPHIqWzJ4gdGuCCL+YfBh8dRb8RrcfZ1xsusuFckthyApO5ia+QepWxX4Ze9ZRx6GbhxPhuJsG5+6lFmQ9kY/glAtva+hHUCf7KuPtJxZD1mjlRx+hQ9/TVQfnTKfFjatXHt3FRbUsG90qj4vGpEheR1RRuzEKB8zQnxH2q4SM2QSzH+BQB/ecrer5WRh8TKW0uQ0pUIcq+0iDGzGEK8Ulsyq5U5wL3sVJ1G5B6G4vrYvrUZKSygTT4GNCOL5xkgxBWeNFiDEZlLFgtx5z0OhBIA0GtzRdQjzpw25WQD3vKfiuo09QWHyFZsbisoq6WMJz0z7hYpr1QxybxtWjGHYnxI10v+KMGwIPXLop6jQ9aJ71tPKyJnW65OL7AXzcCMV6Nhwv8AdnVj+1Z7zNg/DlSdR5WsG/UBofmv7g1p/N2FzS4cj8ReIHoC6hlv/MoFB3GMEJInjYEdD3Uqd/5SP93ri9WsWZ7ElqLblPinhyJY+SSyt2udFa3e9h8D6CtBBr584VxV4iYm0tcW3swFxb0vYg9RY1tHF+YhEMqjNIQDbot9s3+g3+FUdJbpg1LhHtUttzLPaxwaWDGHE2PhS5SGG4dVAyX6HS4J6X3ItVXw7i74orDHhVllPU5rerNrf4kn41oU/GppAQ7hgfw5Fyn0ykG4+N6l8u8xxxyrh2EKNIbL4aqhvb8SLp8Dp0Ftb0l+DdZ+otxUpHePggwkOCj0LriVJI2LOr5yB2sSB6AUXiqHigz4zCR/k8Sc+mVfDU/VzV9XTrio5SKkNenzVg/GvaDi3x8zRzMghN4UHuZAxRsybPm8pN9R0tU7mf2hYjHYXDphWMEkniCfI1irRkAjPuqa577kED45/qIYZjxUFXtKwbmWN4ywLwYiO4NtVXxQL/Jj/KKAODYYMidBkU6a7gEkjrrc9603heFz8NgMjPI0bjzubsfMYySe5BbT1rP+WVyxRA75AP7pK/6Vxuv5T9cfvkXNdyxwsJju0ZVgwsykXSRfyup0Zd99txUrh2E4dhXGNwsRjxLBoxAXOSNmAzPbtawBBAN9gb2HftJikIGxJt/Uj+p+IPcVw4vNmkjI3KPf4Arl/ct9T3pFHUWVZjF8r5GVJoueKSyYhs8zlz0udFv+VRovy+tDvFcNk13ubC3UnoB1rpBKVO9qly6rnOp2HpfTT1Pf/Sk6m5Zllnjyx/ZzgSeKYfqVzuxB6BCLfC5Areqzj2S8ByrJi2Gsn3cf6FN2b+ZgB8EHetHr6TpYuNayPrWENaoPGcF4kTAC5HmUdyOnz1HzqfTGqWsrA1PDyjL5JTDPFMv4GufVbHMPmtadFIGAINwQCD3B1FA/F8L527LKR/W/7G1X3DcZ4PD45GucsKGw3PlFh+4F6mplhNPsX9a1OMbDjzlOohABHih0kjXqSjA/3e5qj43xCOa7LG6Met0s3TzC/wC4N9t9qouL8xqrsZWzytqVTzH0G9lUdAx213NUOL5rn/BGiDuwZzp6gqPlaudde5t449ziysySpODr48UspyIDaQ73VRmAGU76FLm2h6Zaj8U59BYiJc8hJLSPcJmO9l95uwvYWA3r1yZgJsfj08Z3eKNXeQe6gDKUUZRpdmPW58rdjRjhuQcNiDJHMGTERNlZkIAdW1STIQV8wFjoLkNWoUuUV9/fseKLktjNm4nPMbPM36VORfolv3vR37POWgXVwgCo2Zm7sPdUHqb6ntYa+bS+4d7KcJEbkyuOxYKP8Cg/vRBxbELhMJIyKFEUZKqoAFwNAB8bU6vpXF658LsMhVjdkXgi+LicRiNwD9nj/TEfOfnISP5BV7aqrhojwkEMLyIrWVBdgCzne1zcksT9abjXHlg0zRhiL+d1RVG12JI63sBvY7WJFyajHLHcGF8xcBkgx0txcRFrj88L3NlO2bKQR/EKkct4JFaQI6urMGDDsVtt0vYG3pRpxaWHGMC+LwbuBYASxDc7XVv6k7na5oYwHLIgxaxwSK4xAKZUkSQxtuH0a+TK0h190jcgiuROLk2l+hM4b7GqcLw9uGoG/wCmH+p8T/UUO8F5SE+ChkRsko8Qa6q1pXtfselx8wbCjXHIEw7KNAFyj4e6KruRP/BJ+ub/AO+9XSpjOShJbafoUY7GecX5NxK3dxHGtwS7Soqg3uDcnvb/AGao8SkZsEJZ0urEHytdiVEel8oFyWaxbNoLrRnz/K0uJMTGwjUGMdMzDVrf4b9Pmbgq4dkmsfxC1t/MvmH/AJvqa49vhwlKuC49REsJ4GEetm8vodP2O9GHA+SpcUy+IrxQL7xYFXf+FVOqj+I2623uG5YxhixkJvo5MbeoP/7WNauBVHQdPC5eJL5G4RT3PGGwyxoqIAqqAqgbAAWAHoBXWlSrvDhUxpXqLxTGeFEzAXIsFHdmICj6kV43hZYAHzLxlcuKEZbPG8kgsBaQQBGmQHXQKwQnozaaqaO58EksJjIBjZcthp5SLC1ttLWttWRYLCmZjhlJ8aWMYXuUR7zYvEHp5mawPU5RWzRqAABsNvhUtGJJy7MbY3smAUvITQn7pEkXfQKrfNdFJ9QRfsKgLy1LiZXiVUj8MgOz20zC4yopJOmt7rrfXTXRuIYwRRs52UX+J6D5mwrNzzFLh8SsxOYSHLKNPMLZgR2t97boBp8Jr6qa5rPcklGKDrl7l2LCRlI7kk3dza7Ha5tsANANhUbjY8DEQYke6T4Ev6XPkY/pfr0DGufC+fcLPKIkZ8xJUZkYAsPw3PWpvMcsJgeOZ0USKygMbE9rDfe21WaoOHleyGZWNgZ575glEgw8BZbAPK6mxsdlDdO5tqbqO9cMDxp5sGsUpLSJioImJ3KmRXUn5aX9DQ3xriTFkcm+dbuR1kjXKwPY3Cvbs6nW9STxBo4SoAEhdJX1uytEQAoXbQg5r3FyR0vXJfVSVspS+H7wL1bhJ7TsGsn2ZWVWzO6WIB0KgkfDy6/D0rxyNHHj8EyYyOPENBI8GaVVdioAZSWYE5srAX30vvVCnF58UFWZw7wzApcAMwaORWXSwNiYzfT3u1duTYZh9owkMhDSYhzJINfCjVEBZSRq7k5VJ2sTbymrKrlK3K4aDV5iXjeSMDLKYcHhIndDaR3L+BCfykBru9v+WNtMxUHUs5a5OgwQJjRfEb3nCKvrZVUAKvoPS5JF6tOGcLjgjWOJQqKLAf1JPUk6knepVXRgluMUUiDxk/cv8h9WAqs5CP8AYIvUyn6zOasePNaBv5f84oV4DxN1wOGw2G82IeJXJPuwpJdvEf6+Vd2PzpUni3Pt/IN7kPnWNpp5HgS4wyATMOrN5sluuVTmPUBh0tcTxWKVxG34lkX6XAIPyNTecOLy4ZzhsLLIiRKzMwNmklPnd2bqbg6bV54Hyy3EIBNAUVw2SVWuoDDXOtgdCNSttDe2lgOR1FPi2OUOe6EN5lhHvl4eNxCBV91WzH4RjMT9co+YrZBQtybyb9jDO7K8z6Ei9lUa5QTqddSSBfTQWoovXU6Oh014fLHQjhHqlSvSqw2NQjzfxoIGJOVYttfekK/0QG/6iD+HUuNUw5WhM3jOGkYMXUMxyq3cJtcWGpudvSk2xlKOInsWk8sreReXjDG00q2mmtcHdEHupbp3I72B90W88zc+rh2MUIEko9698qehtu3oNup6UWWoV4h7OcPJIzhpULEsQpBF2NybMDa57ViyE416ajNjlLcoX53OJi8KVVR8ykFScrWPum/uk9CSQfSqXjvS99Fc2PQxMrH6KZaN4fZrhR7xlf4vb/KBVTx3lWOPERBc+R45woLE2kCDa+90DqF7kHpUF3T2yWqYlxl3K/2dcus85xbL5FFoyfxEC1x6Xza7bb3No8mDxRkeTEK4kffyMcvYA2tlGwtf960rgGK8XDRObXKgNbbMvla3pcGrC1Ol0MbKlFSa7/mbUFjBjeC4RMJY7/dO+RVDqbsyu0aShT+QFX1sdO1zV3H7PpkilzvFYIxXJnJNgbXLWtfTXWr7m6YJNh5AmZos8xIOyJlU6dbiQ2t1tV5xKcHDyMCCDGxBGtwVNrd76VmPS17xlvjj8g0IBIFiDQ+CoFoM12N/vJGXOzN2FmDekZGlhRJyJwwR4cyWOadjLc+9kJOS/qQcxHdzWf8ANPEJo3aGPDNMjxxqXW7aXL2UL7tx110160ecC55ilVVmjfCyEWCygBTYbLIPL0902PpXnSNOWuW3oeRayEoxa58mYZ8ubLfXLe17dr6UsVi1jUu7KqqLlmIAA9SdKynmvjTJxDD8QwzgxX+yMzBsuWQAq52LR5ydR6Wvej3DcsguJMS7YiUG65gBGhG2SEHKD/Ebt61erHLg3nIP828354WEahYypIeQ5GkIBy+FGfMVzZfvGyra9r6VZ8l8RwKxJDhpomcKuez+ZmygEm+p2t6AAaVjXtL4FNDjZTOXZZGLrJfTIW0uDta+U69BsKHPCWOxCgbWJJGvx/8Af51Lranl8vb5CHa0+DUebsDd3YjzCSQH4OW/0IPz9K9eyXjceFwmJmnYJEoh17sQ2gG5Y6aDU0PcJ5ikxMM0c9/GWMsjFh96AuUHNezMDkBIOo1PWhfiGMZAIM6iONjbUkM9srMqDVr2sGOltiAaRVFxsb9zCbUspBnx325Yl5MuFj8ND7uZQzH1JNx9BYdza9HHsq50xGPjl+0KpMZW0iiwbNe4I2uLXuNww00ucz5X9m2LxpBZGggPvPKLMw7BNDb+EWHdjW8cv8AiwcKwwrZRqT1Y9WPqf/QaCr4KTeWOhqe7LKnpqeqBwqVKlQAqD+fud24d4TCEyK7ec3IyqCL20sWNzYEgbX3owqh5y4K2JwrJGbOCGUfmy/h7ai4106HSsWNqLaMyzjYl8C4/Bi4/Ew8iyLsbbqezLurehAqFzfZUhm/6M8TH9LN4bfKzn6VlEvC2wbrPh88GIX31Xy3HZom0ZCemg2sRoa0J+Y0xfDZBNaCZkKvHJ5CH6FQ9iVa11P8AqDUsOojdB9n7mYzzsyz5ZPhyYjDn8D51/S9/6FT9RRFQVBxdGnwuJR0YSqIZsrA5HdQwVrHynMALHtbrRoDTqH5cen0NoGcVjYlxkzTGyrFBCL/mnka4011vCL9KhPM8cE2EvZ48piJGjRFxYHpofIR2K1B5wjv9tI94ZSvxSBZV/dDVrzbAs0UUkWrgGRDrZkIBKm2pDXAt6m1S2zfn9vozJnvMizNAUgyJlZsQ3iWGaNlCoEZhbZjYAE+9axFqoOH8DdlYeJBHJqDCzyea26SDLlW/yINjpatV5WwYxU7TvcxwkLGjbLKRmdiu2ZfKoPe5Gy2n85cjx41My/dYhR5JQNf0v+ZfQ6jpbW6aKJSqyuRcoN7oA+J4tsXw5zNcSZJY5M2hDwRizG2xzKraaXJ2Fq1bgeJMmGhdveeKNiPVkBP7msr4XE7Qzw4pLPC2WSO+srFAqRg9FksAW08pPfQ34PxtoeHRSz3kkf3Au8jOxKBdLAHoNgtu1UdPJpvUag/Ugc5tE2LhXEW8FWZnvexWOFtDbX3pVFupIqpbkTDTH+zYCXKfxSymFPkli5HplFWvLmHebiMkk5DPHECyjVEeSRlUL6qkbDNr7xtvracT5wMU7oIwUjsXbMQQLgMQLa2zDr0PelOdcU52PCbNKKkRuD+zeCMAypEbG4iSMLGD3OYl5D6u1v4RtV/g+XcNC2aLDwRt+ZIkU/ULerIGka6MYRjwaSwNeg/mbmt4pGWMhQgYk2BJIXN+LQDp9dasOZuYfAZEUgMxF2NtB89L+vQfEVmHHeJFziW3ukrKbEZxJG2R1B6MTYdLg2pVs/wxL+m6fV5prbDwbFwPHmbDwysApkijkIGwLoGI+ptU+o/D8IIokjXZFVB8FAUf0qRVBCKlSpUAKuOJnCKztoqgsT2AFyfpXPFcSijIEkiITsGYLf6mvPFMOZIJEG7owGvcEb1lvbYDE8dzHi+I4oAYiXDxFmOWJipWNVuNRa7GxGulye1qnQYv7NxGEMWljaEB/GdpjZpShYM97EeX3bAgEW1rrwPkfFLMr+EVEYctm0zXUrkUdTbboL70z4L7RxLDxLr91diOieNmJPbRGHxPyrkKVrkiTzZ3CnhvK0M+DB8NRiYRJF4ijK+aJiliVtm0VbZrgEA9KsuTubWnUxYgBZ0Ba+yyIDlMi9rHRl6aHYiuWR0lxkKGzEpi4tbX2Dj4ZlF/11S45FEwkQlVb+0R7XFwRNHsdGTNcdDCD1FUysdeJei3/j79yjg681cZgixEmYsyziEDIM3myyRkWBubqybX7dr+MDxgrgInIJZYo4lFtWaP7pQB1LPmt307VQtwxhi8zNm8AKsQA1DvGzrJlOmYLEyqNRm1vRRynAmIxJbKUjwgVY4mtcOykBzYn3U0X1ZjvUjzdPT/AJc/lyZTZJwOEk4csckhzRuv9ptqEffxF/hX3T3Vb9ACZIwIuDcHrXOaEMpU7HehnDcTGAZoZmPghS8TG2gGpi7fpA9V0GW/SWKdvw/Q3wRufMGDLh2AALOFZhoSqHNYn0Be3a5qJy5GwMjSHOmAVo4QdLuwz6/xKpRAba5q8Y555imInYxjN91EN0UgszOfzZBpoSDbUXsOcU/gcNkKjzPLKwG5JQ2Ua6m7iNfnXO8X+9Ka4x/z9zPfJf8AIWH+6mlOpllYA91hAhB+BKO381VnG+Df2h08SwmOUnJe3jm+t3F7GNQLfmNwehbwPhow+HihGvhoqX7kDU/M3Pzqm45ETikA/Nhj9JHv/QftVd1EXVGDWcYNrYJUTKoG9gB9Kqm4pMcV4SwqYh78hfa63922+trXv10Fr2znSoPCF+6Vur+c+ufX+lqrfZI9M15vxufFPe5VTqNxYEJqNRYta4sdFIsdqj8QTxcVgyCG+0LGhNrZvCxMcjHKdrrI+nS1ReND7+XOua0hUA91B2NxqSTbXci9E3L/AApvtWCEhBMEeIc7aaRxqo06ZrX65b1CtTu34L3c90uEsGiinpqeukQDVW8c4yMOqWUu7sFVQQL99T/u5HerKs+5nxzScThiHuQurNv7/hsVHrbNmPqY+1KtnojkZVDVLBHkxgxE/iLr48qoh6iFWVbDte7k/vtqV8f4hjIiDhsPFMgF2DSMrH0ACMBbub39KE+WIC2NCD3YZJT8FXb93Wi7nXhzz4DExR3ztEwWxINwLgXHci3zpdeXFyKOswtMV2X1IWA9oEMgN451dLeIgiZygJIBJjzAqbGzLcaHtU6Pi0Fo54RG6TOEaVMv4rhSSBr57KQdQWqi5G4Ssqw41WKkxlAABZkaOPQ9bq6Xv3uKteYOVs6yPh7JJID4i3skulgW7SDQrKBcEC9xpXsJTcNTIVnB75hHhSwYrZUbwpD/ANuUhQT6K2U+mpqp47w8oHRALoTPBpfQG8iWG42OXqLjtV3w/EpjcKyva7KYpl6q9srrb0N7VDwSvPhshNsThmy5j+dBox9HWxPfMaXOKlx3+3/sGDi6xeLGM1mRx+YjDtmEd+pCl4w2zX9RVnwGUQ42TXyy4VXv+Y4dymYH1Vs3rcVEw0+SXLlspLFB+U7vF6FTZ17qdPcNq3iULxF5VN0WLELq1rLKjNdb7i42Go/pyarHXZiXZ7fkzOTQuXJ3fDRPIbs65ibAaMSV2/hIrhzPhwYg9hdGUi4vuQv7XB+QPSrPBYcRxog2RQo+Ci3+lcuK4TxYZEG7KQPjbT97V25wcqtL9DfYDMfMDEHa+jDMD0sLkfMM2vao+Ew5kbAwH8yyONrCMfaZPh968Cn9IpuIsHga48pUOwvYhUytIuuxyXHfS1W/KC+NisRPuECwLv7zHx5f3eJP/l2rj9HDVJfey+0YXIYCq3iEA8aNiOoH0JarIVylw4YqT+E3Fd5oYeOJvaGQ9kc/RTT4NLRoB0VR9BUaXGpNDNkv5fFjNxbzKCp//tScG140PdVP7V53AzPmKHNjr/8AdKn5kH+i79qJeU3z4vEnpEkMYPq2aVx/ijoe5nxBSfE5MoYSREFwSt86k5rdLX/bQ6A33s1jPgzk5jmnJu3vEeGgzN/EfeI6Xt0qOve35jM4jgMaemp6uFjGsy4s9+IYkRe8rRZfWR1F/l91GPrWmms947gWhxjuLfeXkUnSzWO99rWOvxqbqPhH9P8AGT/ZthfupJSPM7Wv31LXB7G4/uijO1UnKqr4bhBZFfIva0ahNPpV3TKvgRix5keIoQosoAA6AAD6CvZqHxXEKkTFy4B8oyXz3Ogyga3vtS4SZPBTxv8AiZQW9D2NtCRoCRoSCRW874QsGeKYOTDYzxIBrOcwGwd1Xzwt0BZVzo3RlkH4gK6TcUUOmMhICOPBxAa4yMP+GzgbZGurHsx7aEfE+HLPG0b3s3UGxBGoZT0YGxB6ECs/4ik0c3hyNkka4LhQExAtbMqt5PE2zRnrqO7R3t1LUuDD2OvMeIEzwgKYZHYq/UpNGMyWX8at50I0JuNQT5mWN5oXRwAZ0cRlTce6TcONwcxZbgGxNxcGonMGDbwFy5nVcrK2qtGQtlzAklbe6smoFkzHyZmix8xkopAGYOktrWAYk+de0chLKR+ByVPWuTc9b1dzzZPc0rlzif2jCxTdXQFh2e1nX5MGHyqytQHyXxURTyQ3+5nczQE6WZxmeP43DG3dX9KPBXdosVkExgB8Sw4jknVj5V8RyeyOjMf8zf3auvZ9gDFgIc3vyL4z/ql8/wCwIHyoV9pvieIUiYKJ1hw7aXN5nZBY9PLetJiQKABoALD4CpekrUbJv3MLlnSvLNaofGRJ4Engm0mUlNtSNQNe+3zqC3HFd4kt93iUYRv/ABgEtGwOzZbkeqODsKvcsPBs4cnxlsEJCNcQZZ9e07s6j+6UFWvB3vAn6bfQ2qu5HmzYDDAizJGsTDs8I8Jh9UNTeC6K6fkkcfInMP2IrK7HiAjnGHJiZ/441cd9N/3T9qJOSIcsUgH/AFb/AOBKGOapnfGTi9wuWJR2+6WQj/6l6J+SJLwse5jb6wR1NDa1/qNfwhJT0qVWixjQT7Rj5Uj/AOvkhHexkBc/KPP8jRtQfzvHmxGBB2zzH+bwSo/zHrSb/gZut+ZE3lHEokXhMwDmWfKOpyvc/QEURisv5KcnGW6DG8Qb+UpGb/C7itQFFT8iMy5ATmTjrTTvhkMgRAQfDUlmkUBgA2UgBTlOnUHXYVY8k80vifEimFpY7G9sudSSL26MCLG2mqnS9hTcbg+y415GFo5AzIx2zsBmW/QggtruDpexqX7OuFm8mJYGzjIl+ovmZh3BOUA/wn0rm122/wBW4vODTxpDio+NwKTIUkUOjbgi4ruzgb14hxKuAyMGU7EEEH4EV1nh7GAQ4hy5iMOc2GPioL2RjaRR2WQ6OP4XvfvQvPgYX1QPhpATeFopPDObRshAIQPpmjvluARYgPWtmuGIwKP7w+YJB+oINR2dInvB4M6UAA4Ggwvmk0LBw4YXQ6WYMNmBAuR1F9DerXl7meRXGHxtsxOWKa1hJ0ysNg/bYH478+aOWMK4KPi2gY6hZJ7qfjHI2o+BFZ/xHASqTDLMSi5ZMO4uCykWutwSAGXML39OhqHF3TS1ZWO5R5XHGNw35kQScQwyHX+1x/SKEyfsTRvi8L4i2JYaggqxUgjsR/Q3FZtwzjQkxWBxEpADfaJWP4VOVYQSegzG19tRWoBqu6RqUZS9WyddwX4nx2XC2Ex903DlbJMp/CXGkUo/isjX6X8gpx7mSNUeeBgyrPDPFGNWJOXxfIPMl80im43JG9r6i63Fj10rIuL8vLgsaRGirmbxsOQALka+ET6G6fom12FZ6vVXHUjQV+zbjC4hcSy6K03jKvZZkBPwu4k0ohw5y4qRdbOquPivlb9in0rNPZ/iBFxUxR/8ORJAo7J5Zo9PQEr6WNaRxQ5JsO/QuYz/ADqbfuP6Uzp56qlI8QMcSUHFYi/TE4Ykae7LhxGT8PKfpVryK33bjtlHzW6/6VB5sTw8SzW0miiN/wCLCz3t6kpOT8IzU3kx7SYpPyyX+TFv/Q1v/wBRv4Qpp6anqkWNag/2kq6xYeaMXaLEIdr6MCo+RYoD6GjGqvmbh5nwssa++VumtvOvnTX9QWsWR1RaPY7MDeRsPkx7qdmgaRfjJJGGPzCxfQVoooA4JKGxuEkT3ZIJR/LZWAPwIA+N+1H4pPTLEMDLYqM2keJcOrCzAMOxAI+hr0qWr1SqnAoHedZlEMasQFeQBr7EAFsp9CVFDns/xGXGTxIfumUyWGwZXC3A2FwxHrlHajninDI8RGY5VzI3S5FiNQQRqCO9ReCcuQ4QMIVILWzFmLE2vbU9Bc6epqKdE3erE9vQ8wWtVmLnd5hCjZAE8SRgAWAJKoovoLlXJNjYLpvcWMsgUEk2AFyfQVA4ZCWd5mGUyBAFO4VMxGb+I5mJHTQdCTU/Q0d8Lw1EBsNTqzHVmPdmOpPTXbpQz7R+WlxGHEouJYL5CLeZZLKyNf8ACfK1+hUHvRjVNzFF4gjguQJ3KMRvlCM5HzsBWbIrQ0CeGAfBMRHhcRhkmU+GMG6OWAtGZZwPvB0BKlCdhfXSjcpJhj5Az4foEN3jHYIQc6fA5lBsAQNA7AcB+1zyDxCjx4bClTbMDneR2DR3AZSVHXToal4Di03Dz4LRFlJLZM5IjA3MBCEvD+LILul/dtXO6WxwrWpbPh/7PFusmgQTB1DKQVIuCNQQfWoPHeBRYuIxSjQ6gj3lYbMp6H/3B3qJguMSFAww9428ytDJHICG1zAeUm9+l6mQ8bjY5bsrHZXRlJt2BGvyvXR1RksMAJ5R9n0uF4m08reKgiYRyAW8zFQcy5jrbNtp102ow5qQ/ZZGGpjyygdzEwkt/hq1FUvOkzJgZmQ2IUfQsAf2JrLiq63jgzhJETnSJZcEJRY5Ckqn0OhI+KsfrUHk6X+1TdpFLfNJCP8Az/vXvkhjieGNFKb2MuHv1yqSq7E6gED5VUcoTFMVGG0bNNE3xKq3+aNv3pOrzxl6oZF5iaRT0qVWmRUzCnpUAQcNwmKNy6RqrHNcgW98hm9BmIBNtyLmpwpUq8SwAqVKmJr0B6VNmpFqAEy3FjSApBqegBiaoOHymSV8QVZkN1je4sI7jVE3IYjMW62W1xarHjGFaWPw10DkBz/292A9SBl/mqUYfLYaaWFumltqw1lgAvKXDllxOJzg3WHBAEMVZT4TMbMCCPeGmx9aLJ+CLJD4UxaQXuGOjgg+Vgy2s69GFj+9cOB8v/Z5Znz5hL4QAy2t4UYj3vre1/Srkik9PVorUWgQDcs4hoOITYQsWGXNfQAtYMJCo0VmUkNbRmUNYFjRlisIsi5XAYb/AD7g7gjuNapuP8qCZxPE5ixCjRwSMwAIAa3xIv66hhpU7gcs5jtiFAcdQR5h3IGgO4NtNiN7D2uLjmDW3Y9JWEwuQEZma5J8xvb0HpXTEQB1KMLqwKkHqCLEV1pU/Cxg8IHB+Dx4aIRRAhQWbzEsSWNySTqTehviXAJkx6yQreOVkZiP+WyNck+jLfUeoO4ozprUudUZJJ9gQhT01PTQFSpUqAFSpUqAFTGnpUAAfNnMssGIlEc9lhwzzvGEjJzFkjhRWysQXbxNSpHuiwuDULiPPE/3gIETLJ4cirIkhiTDwHE4ho7wqWfK0aXN1zFbWtrpFqhjhcfjGbLeTLlDEsbKbXCgmy3yrfKBewvegACm5/lklgRT4dzkfK8bZy8oRXWRo7EKsWLc5VynJYGxVqkL7WLwmUYcWChiDOAdcO+JO6fhQQC/5pbD3fNoNqVqABGPnw/ZXneFYys8eHCtMLZ2KI4Z8nkCO0ik2I+7J6ioeH9pUhQyPhVjjURBmaf3ZZVWVkYeFdQkZLljroFy5jYGOM4dHK0bOuYxvnTU+VrFc1gd7E796k2oAz7hftQaRlzRRKsmTKPHAyhI45sQ7yOqghEmisqqSSsmw1Hbh/tMaVYj9njQyyQxgHEXIM0Ql2WIkhc8CmwOsmuUA0d2pWoAo+WOZRjYDOECRE/dkyKxZMoOZguiG5Iy3JFtbbCFypzQk6sXnjJlmk8FMyX8IMyx7WJzCN3F9SL75SaKbUrUAPSpUqAFSpUqAFSpUqA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6" name="Picture 10" descr="http://upload.wikimedia.org/wikipedia/commons/thumb/5/59/Cleaned-Illustration_Trifolium_pratense.jpg/215px-Cleaned-Illustration_Trifolium_praten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357298"/>
            <a:ext cx="2976569" cy="491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8" name="Picture 12" descr="http://bortnik66.ru/wp-content/gallery/priroda/klever-krasnyj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09855"/>
            <a:ext cx="4786346" cy="38051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клевер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fastit.ru/poppy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5" y="1285860"/>
            <a:ext cx="6435777" cy="4286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маки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lants-and-animals.ru/images/photoalbum/album_6/kulan_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5286412" cy="39648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0" name="Picture 4" descr="http://trezvenie.org/bible_study/%D1%81%D0%BB%D0%B0%D0%B9%D0%B4%D1%8B/fauna/%D0%9E%D1%81%D0%B5%D0%BB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21" y="1428736"/>
            <a:ext cx="4286279" cy="43064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285728"/>
            <a:ext cx="7467600" cy="64294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Родственники кулана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5643578"/>
            <a:ext cx="8572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2400" b="1" dirty="0" smtClean="0">
                <a:solidFill>
                  <a:srgbClr val="7030A0"/>
                </a:solidFill>
              </a:rPr>
              <a:t>Кулан – один из видов диких </a:t>
            </a:r>
            <a:r>
              <a:rPr lang="ru-RU" sz="2400" b="1" dirty="0" err="1" smtClean="0">
                <a:solidFill>
                  <a:srgbClr val="7030A0"/>
                </a:solidFill>
              </a:rPr>
              <a:t>ослов</a:t>
            </a:r>
            <a:r>
              <a:rPr lang="ru-RU" sz="2400" b="1" dirty="0" smtClean="0">
                <a:solidFill>
                  <a:srgbClr val="7030A0"/>
                </a:solidFill>
              </a:rPr>
              <a:t>. Состоит в родстве с зебрами, дикими лошадьми.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250</TotalTime>
  <Words>173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РАСПОЛОЖЕНИЕ ЗОНЫ СТЕПЕЙ</vt:lpstr>
      <vt:lpstr>План</vt:lpstr>
      <vt:lpstr>Ковыль - волосатик</vt:lpstr>
      <vt:lpstr>Полынь </vt:lpstr>
      <vt:lpstr>тюльпаны</vt:lpstr>
      <vt:lpstr>клевер</vt:lpstr>
      <vt:lpstr>маки</vt:lpstr>
      <vt:lpstr>Родственники кулана</vt:lpstr>
      <vt:lpstr>Внешний вид</vt:lpstr>
      <vt:lpstr>Способности куланов</vt:lpstr>
      <vt:lpstr>Детёныши куланов</vt:lpstr>
      <vt:lpstr>Красная книга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User</cp:lastModifiedBy>
  <cp:revision>35</cp:revision>
  <dcterms:created xsi:type="dcterms:W3CDTF">2014-11-05T17:42:15Z</dcterms:created>
  <dcterms:modified xsi:type="dcterms:W3CDTF">2021-04-11T17:08:45Z</dcterms:modified>
</cp:coreProperties>
</file>