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20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4D6F9F12-425E-489B-9076-8F80CF73FB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2233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FCC722-E714-4545-9DF2-5406E920020E}"/>
              </a:ext>
            </a:extLst>
          </p:cNvPr>
          <p:cNvSpPr txBox="1"/>
          <p:nvPr/>
        </p:nvSpPr>
        <p:spPr>
          <a:xfrm>
            <a:off x="452997" y="180130"/>
            <a:ext cx="113173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Терроризм</a:t>
            </a:r>
            <a:r>
              <a:rPr lang="ru-RU" sz="6000" b="1" dirty="0">
                <a:solidFill>
                  <a:srgbClr val="FF0000"/>
                </a:solidFill>
              </a:rPr>
              <a:t> -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8FE0CC9-45C9-41BF-BC02-FD090A5DED42}"/>
              </a:ext>
            </a:extLst>
          </p:cNvPr>
          <p:cNvSpPr txBox="1"/>
          <p:nvPr/>
        </p:nvSpPr>
        <p:spPr>
          <a:xfrm>
            <a:off x="437321" y="914258"/>
            <a:ext cx="113173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угроза безопасности страны.</a:t>
            </a:r>
          </a:p>
        </p:txBody>
      </p:sp>
    </p:spTree>
    <p:extLst>
      <p:ext uri="{BB962C8B-B14F-4D97-AF65-F5344CB8AC3E}">
        <p14:creationId xmlns:p14="http://schemas.microsoft.com/office/powerpoint/2010/main" val="316239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208575-3C48-4E8F-B421-1BC715659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817" y="1855305"/>
            <a:ext cx="11370365" cy="3485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u="sng" dirty="0">
                <a:effectLst/>
              </a:rPr>
              <a:t>Терроризм – </a:t>
            </a:r>
            <a:br>
              <a:rPr lang="ru-RU" sz="3600" b="1" dirty="0">
                <a:effectLst/>
              </a:rPr>
            </a:br>
            <a:r>
              <a:rPr lang="ru-RU" sz="3600" b="1" dirty="0">
                <a:effectLst/>
              </a:rPr>
              <a:t>это явление криминального характера, в основе которого заложена политика устрашения, подавления противника силовыми и психологическими действиями.</a:t>
            </a:r>
            <a:endParaRPr lang="ru-RU" sz="3600" b="1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47ABF555-4B5E-408A-912C-A3EA73B9826E}"/>
              </a:ext>
            </a:extLst>
          </p:cNvPr>
          <p:cNvSpPr txBox="1">
            <a:spLocks/>
          </p:cNvSpPr>
          <p:nvPr/>
        </p:nvSpPr>
        <p:spPr>
          <a:xfrm>
            <a:off x="410817" y="1494183"/>
            <a:ext cx="11370365" cy="7222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 cap="all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b="1" dirty="0"/>
              <a:t>Террор (от лат. </a:t>
            </a:r>
            <a:r>
              <a:rPr lang="en-US" sz="3600" b="1" dirty="0"/>
              <a:t>terror</a:t>
            </a:r>
            <a:r>
              <a:rPr lang="ru-RU" sz="3600" b="1" dirty="0"/>
              <a:t>)</a:t>
            </a:r>
            <a:r>
              <a:rPr lang="en-US" sz="3600" b="1" dirty="0"/>
              <a:t> – </a:t>
            </a:r>
            <a:r>
              <a:rPr lang="ru-RU" sz="3600" b="1" dirty="0"/>
              <a:t>страх, ужас.</a:t>
            </a:r>
          </a:p>
        </p:txBody>
      </p:sp>
    </p:spTree>
    <p:extLst>
      <p:ext uri="{BB962C8B-B14F-4D97-AF65-F5344CB8AC3E}">
        <p14:creationId xmlns:p14="http://schemas.microsoft.com/office/powerpoint/2010/main" val="18358802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2B94A5-9BE6-41D5-AA5B-B0A8D380E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391478"/>
            <a:ext cx="9905998" cy="940904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терроризма: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EB9D8E-2C7B-4126-B36B-43EC50F54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2332382"/>
            <a:ext cx="9905998" cy="3124201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Политический терроризм;</a:t>
            </a:r>
          </a:p>
          <a:p>
            <a:pPr algn="ctr"/>
            <a:r>
              <a:rPr lang="ru-RU" sz="4000" dirty="0"/>
              <a:t>Национальный терроризм;</a:t>
            </a:r>
          </a:p>
          <a:p>
            <a:pPr algn="ctr"/>
            <a:r>
              <a:rPr lang="ru-RU" sz="4000" dirty="0"/>
              <a:t>Религиозный терроризм.</a:t>
            </a:r>
          </a:p>
          <a:p>
            <a:pPr algn="ctr"/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9315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E0D684-0908-4BFF-9EE8-4E94B5287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92766"/>
            <a:ext cx="9905998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Политический терроризм.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D1FE8A-6085-4F23-8553-847C91776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02366"/>
            <a:ext cx="11966713" cy="138485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Политический терроризм – это метод политической борьбы, который связан с осуществлением насильственных вооруженных акций с целью устрашения и подавления политических противников.</a:t>
            </a:r>
          </a:p>
        </p:txBody>
      </p:sp>
      <p:pic>
        <p:nvPicPr>
          <p:cNvPr id="4" name="Picture 2" descr="ÐÐ°ÑÑÐ¸Ð½ÐºÐ¸ Ð¿Ð¾ Ð·Ð°Ð¿ÑÐ¾ÑÑ Ð²Ð°ÑÑÐ¾Ð»Ð¾Ð¼ÐµÐµÐ²ÑÐºÐ°Ñ Ð½Ð¾ÑÑ">
            <a:extLst>
              <a:ext uri="{FF2B5EF4-FFF2-40B4-BE49-F238E27FC236}">
                <a16:creationId xmlns:a16="http://schemas.microsoft.com/office/drawing/2014/main" id="{868D58BC-661D-4107-B712-71956A1040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21" y="2426314"/>
            <a:ext cx="5925309" cy="3331756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>
            <a:extLst>
              <a:ext uri="{FF2B5EF4-FFF2-40B4-BE49-F238E27FC236}">
                <a16:creationId xmlns:a16="http://schemas.microsoft.com/office/drawing/2014/main" id="{90A6F571-C6E5-4CE3-90DA-BE5B191F377C}"/>
              </a:ext>
            </a:extLst>
          </p:cNvPr>
          <p:cNvSpPr txBox="1">
            <a:spLocks/>
          </p:cNvSpPr>
          <p:nvPr/>
        </p:nvSpPr>
        <p:spPr>
          <a:xfrm>
            <a:off x="217072" y="5900530"/>
            <a:ext cx="6203605" cy="510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Варфоломеевская ночь – 24 августа 1572 г. 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86D6035-EE44-4161-BB7F-D06587A2D81F}"/>
              </a:ext>
            </a:extLst>
          </p:cNvPr>
          <p:cNvSpPr/>
          <p:nvPr/>
        </p:nvSpPr>
        <p:spPr>
          <a:xfrm>
            <a:off x="6654179" y="2537920"/>
            <a:ext cx="531253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Варфоломеевская ночь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массовое уничтожение гугенотов (протестантов) католиками во Франции в период Религиозных войн.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4649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E0D684-0908-4BFF-9EE8-4E94B5287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159026"/>
            <a:ext cx="9905998" cy="54333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Национальный терроризм.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D1FE8A-6085-4F23-8553-847C91776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92765" y="702365"/>
            <a:ext cx="11966713" cy="165652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Национальный терроризм – это метод борьбы народов за создание собственного государства. Когда народы, не имеющие собственного государства, требуют независимости и берутся за оружие.</a:t>
            </a:r>
          </a:p>
        </p:txBody>
      </p:sp>
      <p:pic>
        <p:nvPicPr>
          <p:cNvPr id="2050" name="Picture 2" descr="ÐÐ°ÑÑÐ¸Ð½ÐºÐ¸ Ð¿Ð¾ Ð·Ð°Ð¿ÑÐ¾ÑÑ Ð¸ÑÐ»Ð°Ð½Ð´ÑÐºÐ°Ñ ÑÐµÑÐ¿ÑÐ±Ð»Ð¸ÐºÐ°Ð½ÑÐºÐ°Ñ Ð°ÑÐ¼Ð¸Ñ">
            <a:extLst>
              <a:ext uri="{FF2B5EF4-FFF2-40B4-BE49-F238E27FC236}">
                <a16:creationId xmlns:a16="http://schemas.microsoft.com/office/drawing/2014/main" id="{AD02F670-509C-47BF-A39C-8FD394C84A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65" y="2787926"/>
            <a:ext cx="5715000" cy="3800475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>
            <a:extLst>
              <a:ext uri="{FF2B5EF4-FFF2-40B4-BE49-F238E27FC236}">
                <a16:creationId xmlns:a16="http://schemas.microsoft.com/office/drawing/2014/main" id="{34C9A4EC-B3B4-4A06-8846-8CBA6A6A3E4D}"/>
              </a:ext>
            </a:extLst>
          </p:cNvPr>
          <p:cNvSpPr txBox="1">
            <a:spLocks/>
          </p:cNvSpPr>
          <p:nvPr/>
        </p:nvSpPr>
        <p:spPr>
          <a:xfrm>
            <a:off x="6718852" y="2753139"/>
            <a:ext cx="4692925" cy="380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anose="05000000000000000000" pitchFamily="2" charset="2"/>
              <a:buChar char="Ø"/>
            </a:pPr>
            <a:r>
              <a:rPr lang="ru-RU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Ирландская республиканская армия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ирландская 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военнизированная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группировка, целью которой является достижение полной самостоятельности Северной Ирландии от Соединённого Королевства.</a:t>
            </a:r>
          </a:p>
        </p:txBody>
      </p:sp>
    </p:spTree>
    <p:extLst>
      <p:ext uri="{BB962C8B-B14F-4D97-AF65-F5344CB8AC3E}">
        <p14:creationId xmlns:p14="http://schemas.microsoft.com/office/powerpoint/2010/main" val="1572375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E0D684-0908-4BFF-9EE8-4E94B5287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-13256"/>
            <a:ext cx="9905998" cy="101379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Религиозный терроризм.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D1FE8A-6085-4F23-8553-847C91776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5375"/>
            <a:ext cx="11966713" cy="101379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Религиозный терроризм – это самый опасный вид терроризма, основанный на религиозном фанатизме.</a:t>
            </a:r>
          </a:p>
        </p:txBody>
      </p:sp>
      <p:pic>
        <p:nvPicPr>
          <p:cNvPr id="4098" name="Picture 2" descr="ÐÐ°ÑÑÐ¸Ð½ÐºÐ¸ Ð¿Ð¾ Ð·Ð°Ð¿ÑÐ¾ÑÑ ÑÐµÑÐ°ÐºÑÑ 11 ÑÐµÐ½ÑÑÐ±ÑÑ">
            <a:extLst>
              <a:ext uri="{FF2B5EF4-FFF2-40B4-BE49-F238E27FC236}">
                <a16:creationId xmlns:a16="http://schemas.microsoft.com/office/drawing/2014/main" id="{33FD395A-4DED-41DB-B595-D66A91EE4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08" y="1956352"/>
            <a:ext cx="5760821" cy="382987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>
            <a:extLst>
              <a:ext uri="{FF2B5EF4-FFF2-40B4-BE49-F238E27FC236}">
                <a16:creationId xmlns:a16="http://schemas.microsoft.com/office/drawing/2014/main" id="{3700C830-EA9E-49E4-8CBC-8F8D0FD3CDDE}"/>
              </a:ext>
            </a:extLst>
          </p:cNvPr>
          <p:cNvSpPr txBox="1">
            <a:spLocks/>
          </p:cNvSpPr>
          <p:nvPr/>
        </p:nvSpPr>
        <p:spPr>
          <a:xfrm>
            <a:off x="0" y="5943426"/>
            <a:ext cx="7158925" cy="506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20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8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6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4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Arial"/>
              <a:buChar char="•"/>
              <a:defRPr sz="1200" kern="1200" cap="small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Серия террористических актов 11 сентября 2001 года.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CD03640-717A-473C-B85D-8AA5BFBB95AF}"/>
              </a:ext>
            </a:extLst>
          </p:cNvPr>
          <p:cNvSpPr/>
          <p:nvPr/>
        </p:nvSpPr>
        <p:spPr>
          <a:xfrm>
            <a:off x="6771861" y="1956352"/>
            <a:ext cx="510208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Атаки 11 сентября согласуются с общей миссией «Аль-Каиды», провозглашённой в фетве «Джихад против евреев и крестоносцев» Усамы бен Ладена и Аймана аз-Завахири в 1998 году. В фетве было сказано: «Убийство американцев -  как военных, так и гражданских, а также их союзников - это долг каждого правоверного мусульманина, который должен использовать для этого любую подходящую возможность, где бы он ни находился».</a:t>
            </a:r>
          </a:p>
        </p:txBody>
      </p:sp>
    </p:spTree>
    <p:extLst>
      <p:ext uri="{BB962C8B-B14F-4D97-AF65-F5344CB8AC3E}">
        <p14:creationId xmlns:p14="http://schemas.microsoft.com/office/powerpoint/2010/main" val="3219362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0BCDD-7F13-4CED-A532-37EFC23F9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846481"/>
            <a:ext cx="9905998" cy="1219200"/>
          </a:xfrm>
        </p:spPr>
        <p:txBody>
          <a:bodyPr/>
          <a:lstStyle/>
          <a:p>
            <a:pPr algn="ctr"/>
            <a:r>
              <a:rPr lang="ru-RU" b="1" dirty="0"/>
              <a:t>Основные виды террористических насильственных актов: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6F2EE7-0C8F-48DA-A7B5-CC2CF8B173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2648779"/>
            <a:ext cx="9905998" cy="312420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/>
              <a:t>Взрывы;</a:t>
            </a:r>
          </a:p>
          <a:p>
            <a:pPr algn="ctr"/>
            <a:r>
              <a:rPr lang="ru-RU" sz="3200" b="1" dirty="0"/>
              <a:t>Захват учреждений;</a:t>
            </a:r>
          </a:p>
          <a:p>
            <a:pPr algn="ctr"/>
            <a:r>
              <a:rPr lang="ru-RU" sz="3200" b="1" dirty="0"/>
              <a:t>Захват самолётов;</a:t>
            </a:r>
          </a:p>
          <a:p>
            <a:pPr algn="ctr"/>
            <a:r>
              <a:rPr lang="ru-RU" sz="3200" b="1" dirty="0"/>
              <a:t>Биологический терроризм;</a:t>
            </a:r>
          </a:p>
          <a:p>
            <a:pPr algn="ctr"/>
            <a:r>
              <a:rPr lang="ru-RU" sz="3200" b="1" dirty="0"/>
              <a:t>Использование отравляющих веществ и радиоактивных изотопов.</a:t>
            </a:r>
          </a:p>
          <a:p>
            <a:pPr algn="ctr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2766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C97921-3D84-4DD7-AEA7-68A740BA9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476" y="188476"/>
            <a:ext cx="11065565" cy="129576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Биологический терроризм (биотерроризм).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7ACE68-8C36-438F-A7F4-B9B285E361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786" y="1364974"/>
            <a:ext cx="11820939" cy="172278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Биотерроризм — разновидность терроризма, заключающаяся в использовании биологического оружия против населения. В этом случае в качестве оружия выступают микроорганизмы или ядовитые соединения, произведённые микробами.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DAD8D22-332D-4D3D-9F27-083385352712}"/>
              </a:ext>
            </a:extLst>
          </p:cNvPr>
          <p:cNvSpPr/>
          <p:nvPr/>
        </p:nvSpPr>
        <p:spPr>
          <a:xfrm>
            <a:off x="1013787" y="3469123"/>
            <a:ext cx="102969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биологическому оружию, которым наиболее вероятно могут воспользоваться биотеррористы, относят возбудителей следующих заболеваний:</a:t>
            </a:r>
          </a:p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оспа, вызываемая вирусом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Variola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сибирская язва, вызываемая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Bacillus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anthracis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чума, вызываемая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Yersinia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pestis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4048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31F34C-F099-4750-AB88-DB8F16C8E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324678"/>
            <a:ext cx="9905998" cy="742122"/>
          </a:xfrm>
        </p:spPr>
        <p:txBody>
          <a:bodyPr/>
          <a:lstStyle/>
          <a:p>
            <a:pPr algn="ctr"/>
            <a:r>
              <a:rPr lang="ru-RU" b="1" dirty="0"/>
              <a:t>Письма со спорами сибирской язвы.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44274C-5709-4B79-9697-82C2AD0A6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4295" y="1411356"/>
            <a:ext cx="5512905" cy="474712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u="sng" dirty="0"/>
              <a:t>Письма со спорами сибирской язвы</a:t>
            </a:r>
            <a:r>
              <a:rPr lang="ru-RU" sz="2400" b="1" dirty="0"/>
              <a:t>, также известны как </a:t>
            </a:r>
            <a:r>
              <a:rPr lang="ru-RU" sz="2400" b="1" i="1" dirty="0" err="1"/>
              <a:t>Amerithrax</a:t>
            </a:r>
            <a:r>
              <a:rPr lang="ru-RU" sz="2400" b="1" dirty="0"/>
              <a:t> (</a:t>
            </a:r>
            <a:r>
              <a:rPr lang="ru-RU" sz="2400" b="1" i="1" dirty="0"/>
              <a:t>Америка</a:t>
            </a:r>
            <a:r>
              <a:rPr lang="ru-RU" sz="2400" b="1" dirty="0"/>
              <a:t> и </a:t>
            </a:r>
            <a:r>
              <a:rPr lang="ru-RU" sz="2400" b="1" i="1" dirty="0" err="1"/>
              <a:t>anthrax</a:t>
            </a:r>
            <a:r>
              <a:rPr lang="ru-RU" sz="2400" b="1" dirty="0"/>
              <a:t> - сибирская язва) - письма, содержащие в себе споры сибирской язвы, которые были отправлены по почте в несколько офисов СМИ и двум сенаторам от Демократической партии США в течение нескольких недель, начиная с 18 сентября 2001 года, через неделю после терактов 11 сентября. </a:t>
            </a:r>
          </a:p>
          <a:p>
            <a:pPr marL="0" indent="0" algn="ctr">
              <a:buNone/>
            </a:pPr>
            <a:r>
              <a:rPr lang="ru-RU" sz="2400" b="1" dirty="0"/>
              <a:t>Погибли пять человек и еще 17 человек заразились.</a:t>
            </a:r>
          </a:p>
        </p:txBody>
      </p:sp>
      <p:pic>
        <p:nvPicPr>
          <p:cNvPr id="6146" name="Picture 2" descr="ÐÐ°ÑÑÐ¸Ð½ÐºÐ¸ Ð¿Ð¾ Ð·Ð°Ð¿ÑÐ¾ÑÑ Ð¿Ð¸ÑÑÐ¼Ð° ÑÐ¾ ÑÐ¿Ð¾ÑÐ°Ð¼Ð¸ ÑÐ¸Ð±Ð¸ÑÑÐºÐ¾Ð¹ ÑÐ·Ð²Ñ">
            <a:extLst>
              <a:ext uri="{FF2B5EF4-FFF2-40B4-BE49-F238E27FC236}">
                <a16:creationId xmlns:a16="http://schemas.microsoft.com/office/drawing/2014/main" id="{966F612D-57E7-4A6D-8D1F-2DE455A84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11356"/>
            <a:ext cx="5925999" cy="474712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23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F4B54B"/>
      </a:accent1>
      <a:accent2>
        <a:srgbClr val="A2C84E"/>
      </a:accent2>
      <a:accent3>
        <a:srgbClr val="4BC298"/>
      </a:accent3>
      <a:accent4>
        <a:srgbClr val="4CB5D3"/>
      </a:accent4>
      <a:accent5>
        <a:srgbClr val="9167E3"/>
      </a:accent5>
      <a:accent6>
        <a:srgbClr val="E05073"/>
      </a:accent6>
      <a:hlink>
        <a:srgbClr val="E19520"/>
      </a:hlink>
      <a:folHlink>
        <a:srgbClr val="E8B15D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DD1DAD52-B525-46B5-8E87-60EE23581B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TM03457485[[fn=Сетчатая]]</Template>
  <TotalTime>95</TotalTime>
  <Words>378</Words>
  <Application>Microsoft Office PowerPoint</Application>
  <PresentationFormat>Широкоэкранный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</vt:lpstr>
      <vt:lpstr>Сетка</vt:lpstr>
      <vt:lpstr>Презентация PowerPoint</vt:lpstr>
      <vt:lpstr>Терроризм –  это явление криминального характера, в основе которого заложена политика устрашения, подавления противника силовыми и психологическими действиями.</vt:lpstr>
      <vt:lpstr>Виды терроризма:</vt:lpstr>
      <vt:lpstr>Политический терроризм.</vt:lpstr>
      <vt:lpstr>Национальный терроризм.</vt:lpstr>
      <vt:lpstr>Религиозный терроризм.</vt:lpstr>
      <vt:lpstr>Основные виды террористических насильственных актов:</vt:lpstr>
      <vt:lpstr>Биологический терроризм (биотерроризм).</vt:lpstr>
      <vt:lpstr>Письма со спорами сибирской язвы.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Родион</dc:creator>
  <cp:lastModifiedBy>Родион</cp:lastModifiedBy>
  <cp:revision>10</cp:revision>
  <dcterms:created xsi:type="dcterms:W3CDTF">2019-09-09T15:41:29Z</dcterms:created>
  <dcterms:modified xsi:type="dcterms:W3CDTF">2019-09-09T17:17:03Z</dcterms:modified>
</cp:coreProperties>
</file>