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82" r:id="rId3"/>
    <p:sldId id="271" r:id="rId4"/>
    <p:sldId id="272" r:id="rId5"/>
    <p:sldId id="279" r:id="rId6"/>
    <p:sldId id="278" r:id="rId7"/>
    <p:sldId id="277" r:id="rId8"/>
    <p:sldId id="276" r:id="rId9"/>
    <p:sldId id="275" r:id="rId10"/>
    <p:sldId id="274" r:id="rId11"/>
    <p:sldId id="273" r:id="rId12"/>
    <p:sldId id="280" r:id="rId13"/>
    <p:sldId id="283" r:id="rId14"/>
    <p:sldId id="260" r:id="rId15"/>
    <p:sldId id="269" r:id="rId16"/>
    <p:sldId id="261" r:id="rId17"/>
    <p:sldId id="265" r:id="rId18"/>
    <p:sldId id="26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F0F6F-A845-4D70-ADA1-4EA3313A686E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FBE8F6-1C2C-4AD4-BFB6-B27689FAEB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F0F6F-A845-4D70-ADA1-4EA3313A686E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FBE8F6-1C2C-4AD4-BFB6-B27689FAE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F0F6F-A845-4D70-ADA1-4EA3313A686E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FBE8F6-1C2C-4AD4-BFB6-B27689FAE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F0F6F-A845-4D70-ADA1-4EA3313A686E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FBE8F6-1C2C-4AD4-BFB6-B27689FAE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F0F6F-A845-4D70-ADA1-4EA3313A686E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FBE8F6-1C2C-4AD4-BFB6-B27689FAEB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F0F6F-A845-4D70-ADA1-4EA3313A686E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FBE8F6-1C2C-4AD4-BFB6-B27689FAE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F0F6F-A845-4D70-ADA1-4EA3313A686E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FBE8F6-1C2C-4AD4-BFB6-B27689FAE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F0F6F-A845-4D70-ADA1-4EA3313A686E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FBE8F6-1C2C-4AD4-BFB6-B27689FAE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F0F6F-A845-4D70-ADA1-4EA3313A686E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FBE8F6-1C2C-4AD4-BFB6-B27689FAEB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F0F6F-A845-4D70-ADA1-4EA3313A686E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FBE8F6-1C2C-4AD4-BFB6-B27689FAE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F0F6F-A845-4D70-ADA1-4EA3313A686E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FBE8F6-1C2C-4AD4-BFB6-B27689FAEB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7AF0F6F-A845-4D70-ADA1-4EA3313A686E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CFBE8F6-1C2C-4AD4-BFB6-B27689FAEB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435769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Тестирование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 теме: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«Признаки равенства прямоугольных треугольников. </a:t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 задач»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геометрия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7класс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653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Учитель\Desktop\7апр 7кл\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7173" y="571480"/>
            <a:ext cx="6602413" cy="57546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Учитель\Desktop\7апр 7кл\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57166"/>
            <a:ext cx="5572164" cy="58826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Учитель\Desktop\7апр 7кл\1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57166"/>
            <a:ext cx="6858048" cy="60269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1-3</a:t>
            </a:r>
          </a:p>
          <a:p>
            <a:r>
              <a:rPr lang="ru-RU" dirty="0" smtClean="0"/>
              <a:t>2-1</a:t>
            </a:r>
          </a:p>
          <a:p>
            <a:r>
              <a:rPr lang="ru-RU" dirty="0" smtClean="0"/>
              <a:t>3-3</a:t>
            </a:r>
          </a:p>
          <a:p>
            <a:r>
              <a:rPr lang="ru-RU" dirty="0" smtClean="0"/>
              <a:t>4-3</a:t>
            </a:r>
          </a:p>
          <a:p>
            <a:r>
              <a:rPr lang="ru-RU" dirty="0" smtClean="0"/>
              <a:t>5-1</a:t>
            </a:r>
          </a:p>
          <a:p>
            <a:r>
              <a:rPr lang="ru-RU" dirty="0" smtClean="0"/>
              <a:t>6-2</a:t>
            </a:r>
          </a:p>
          <a:p>
            <a:r>
              <a:rPr lang="ru-RU" dirty="0" smtClean="0"/>
              <a:t>7-1</a:t>
            </a:r>
          </a:p>
          <a:p>
            <a:r>
              <a:rPr lang="ru-RU" dirty="0" smtClean="0"/>
              <a:t>8-2</a:t>
            </a:r>
          </a:p>
          <a:p>
            <a:r>
              <a:rPr lang="ru-RU" dirty="0" smtClean="0"/>
              <a:t>9-1</a:t>
            </a:r>
          </a:p>
          <a:p>
            <a:r>
              <a:rPr lang="ru-RU" dirty="0" smtClean="0"/>
              <a:t>10-3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281"/>
            <a:ext cx="6347048" cy="7249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Тест 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95665" y="1052736"/>
            <a:ext cx="5976665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15000"/>
              </a:lnSpc>
              <a:buAutoNum type="arabicPeriod"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Найдите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второй острый угол прямоугольного треугольника, если один из них равен 37</a:t>
            </a:r>
            <a:r>
              <a:rPr lang="ru-RU" sz="2400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buAutoNum type="arabicPeriod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buAutoNum type="arabicPeriod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Найдите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острый угол прямоугольного треугольника, если гипотенуза равна 10 см, а катет, лежащий напротив этого угла, равен 5 см</a:t>
            </a:r>
            <a:endParaRPr lang="ru-RU" sz="24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>
              <a:lnSpc>
                <a:spcPct val="115000"/>
              </a:lnSpc>
            </a:pPr>
            <a:endParaRPr lang="ru-RU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6984" y="406405"/>
            <a:ext cx="228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Задачи</a:t>
            </a:r>
            <a:endParaRPr lang="ru-RU" sz="1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2428868"/>
            <a:ext cx="5000660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а)53</a:t>
            </a:r>
            <a:r>
              <a:rPr lang="ru-RU" sz="2400" b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б)71°30       в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43</a:t>
            </a:r>
            <a:r>
              <a:rPr lang="ru-RU" sz="2400" b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</a:t>
            </a:r>
            <a:endParaRPr lang="ru-RU" b="1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5984" y="5214950"/>
            <a:ext cx="435771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а) 60</a:t>
            </a:r>
            <a:r>
              <a:rPr lang="ru-RU" sz="2400" b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б)30</a:t>
            </a:r>
            <a:r>
              <a:rPr lang="ru-RU" sz="2400" b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   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в)90</a:t>
            </a:r>
            <a:r>
              <a:rPr lang="ru-RU" sz="2400" b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</a:t>
            </a:r>
            <a:endParaRPr lang="ru-RU" b="1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0182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8746" y="274638"/>
            <a:ext cx="7800972" cy="56207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Задачи                            Варианты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ответов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4488" y="836712"/>
            <a:ext cx="4680520" cy="4525963"/>
          </a:xfrm>
        </p:spPr>
        <p:txBody>
          <a:bodyPr/>
          <a:lstStyle/>
          <a:p>
            <a:pPr marL="0" lvl="0" indent="0"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Чему равна гипотенуза, если катет, лежащий напротив угла 30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равен 4 см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называется большая сторона в прямоугольном треугольнике?</a:t>
            </a:r>
            <a:endParaRPr lang="ru-RU" sz="1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Сколько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может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быть  прямых углов в прямоугольном треугольнике?</a:t>
            </a:r>
            <a:endParaRPr lang="ru-RU" sz="1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>
              <a:buNone/>
            </a:pPr>
            <a:endParaRPr lang="ru-RU" sz="24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846822" y="1049008"/>
            <a:ext cx="3082896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а)2см    б)8 см   в)4см</a:t>
            </a:r>
            <a:endParaRPr lang="ru-RU" sz="24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80137" y="2564904"/>
            <a:ext cx="3149581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а)гипотенуза  б)катет</a:t>
            </a:r>
            <a:endParaRPr lang="ru-RU" sz="24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97480" y="4151506"/>
            <a:ext cx="2813591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а)2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б)1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в)3</a:t>
            </a:r>
            <a:endParaRPr lang="ru-RU" sz="24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13194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8770" y="274638"/>
            <a:ext cx="5972188" cy="85010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Проверьте друг друга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85918" y="1600200"/>
            <a:ext cx="717857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а, б, б, а, б.</a:t>
            </a:r>
          </a:p>
          <a:p>
            <a:pPr marL="0" indent="0"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Оцените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используя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критерии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5 «+» - «5»;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 «+»  - «4»;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 «+» - «3»;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2-1 «+» - «2».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82668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ТЕСТ 3. Укажите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по какому признаку равны прямоугольные треугольники.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3108" t="26389" r="2502" b="50000"/>
          <a:stretch/>
        </p:blipFill>
        <p:spPr bwMode="auto">
          <a:xfrm>
            <a:off x="1053298" y="1916832"/>
            <a:ext cx="2304256" cy="1944216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5" name="Picture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0756" t="38542" r="33821" b="39583"/>
          <a:stretch/>
        </p:blipFill>
        <p:spPr bwMode="auto">
          <a:xfrm>
            <a:off x="1980852" y="4528832"/>
            <a:ext cx="2448272" cy="2016224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6" name="Picture 2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506" t="27381" r="69112" b="50000"/>
          <a:stretch/>
        </p:blipFill>
        <p:spPr bwMode="auto">
          <a:xfrm>
            <a:off x="3737612" y="1874441"/>
            <a:ext cx="2263148" cy="1840311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print"/>
          <a:srcRect l="39337" t="26447" r="21326" b="37622"/>
          <a:stretch/>
        </p:blipFill>
        <p:spPr bwMode="auto">
          <a:xfrm>
            <a:off x="5572132" y="4500570"/>
            <a:ext cx="2957841" cy="181259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6" cstate="print"/>
          <a:srcRect l="41815" t="27824" r="25352" b="34435"/>
          <a:stretch/>
        </p:blipFill>
        <p:spPr bwMode="auto">
          <a:xfrm>
            <a:off x="6481139" y="1874441"/>
            <a:ext cx="2549728" cy="20162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751863" y="3004051"/>
            <a:ext cx="4625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298982" y="5800261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442122" y="3056131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65641" y="3156508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13758" y="5800260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</p:spTree>
    <p:extLst>
      <p:ext uri="{BB962C8B-B14F-4D97-AF65-F5344CB8AC3E}">
        <p14:creationId xmlns="" xmlns:p14="http://schemas.microsoft.com/office/powerpoint/2010/main" val="7260351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643042" y="1214422"/>
            <a:ext cx="5891546" cy="223167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двум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катетам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гипотенузе и острому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углу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катету и гипотенузе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1643042" y="2697520"/>
            <a:ext cx="7215238" cy="25888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катету и прилежащему острому углу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катету и противолежащему острому углу</a:t>
            </a:r>
          </a:p>
        </p:txBody>
      </p:sp>
    </p:spTree>
    <p:extLst>
      <p:ext uri="{BB962C8B-B14F-4D97-AF65-F5344CB8AC3E}">
        <p14:creationId xmlns="" xmlns:p14="http://schemas.microsoft.com/office/powerpoint/2010/main" val="459478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Тест состоит из трех частей:</a:t>
            </a:r>
          </a:p>
          <a:p>
            <a:r>
              <a:rPr lang="ru-RU" dirty="0" smtClean="0"/>
              <a:t>1часть на знание теоретической части (10 вопросов с вариантами ответов)</a:t>
            </a:r>
          </a:p>
          <a:p>
            <a:r>
              <a:rPr lang="ru-RU" dirty="0" smtClean="0"/>
              <a:t>2часть практическая (5 задач с вариантами ответов)</a:t>
            </a:r>
          </a:p>
          <a:p>
            <a:r>
              <a:rPr lang="ru-RU" dirty="0" smtClean="0"/>
              <a:t>3часть по готовым чертежам определить признак равенства треугольников (5 чертежей)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Учитель\Desktop\7апр 7кл\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714356"/>
            <a:ext cx="6602413" cy="5210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Учитель\Desktop\7апр 7кл\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6205" y="357166"/>
            <a:ext cx="7640637" cy="58023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Учитель\Desktop\7апр 7кл\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3341" y="214290"/>
            <a:ext cx="7469187" cy="6411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Учитель\Desktop\7апр 7кл\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0490" y="642918"/>
            <a:ext cx="7412038" cy="5495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Учитель\Desktop\7апр 7кл\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46214" y="857232"/>
            <a:ext cx="7183438" cy="5210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Учитель\Desktop\7апр 7кл\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4786" y="857232"/>
            <a:ext cx="6726238" cy="5210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Учитель\Desktop\7апр 7кл\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714356"/>
            <a:ext cx="6602413" cy="5210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185</TotalTime>
  <Words>251</Words>
  <Application>Microsoft Office PowerPoint</Application>
  <PresentationFormat>Экран (4:3)</PresentationFormat>
  <Paragraphs>53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Тестирование по теме: «Признаки равенства прямоугольных треугольников.  Решение задач» геометрия 7класс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Ответы</vt:lpstr>
      <vt:lpstr>Тест 2 </vt:lpstr>
      <vt:lpstr>Задачи                            Варианты ответов</vt:lpstr>
      <vt:lpstr>Проверьте друг друга</vt:lpstr>
      <vt:lpstr>ТЕСТ 3. Укажите, по какому признаку равны прямоугольные треугольники.</vt:lpstr>
      <vt:lpstr>Проверь себя!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повторения пройденного материала по теме: «Признаки равенства прямоугольных треугольников.  Решение задач» геометрия7класс</dc:title>
  <dc:creator>Admin</dc:creator>
  <cp:lastModifiedBy>Учитель</cp:lastModifiedBy>
  <cp:revision>18</cp:revision>
  <dcterms:created xsi:type="dcterms:W3CDTF">2018-03-29T15:16:05Z</dcterms:created>
  <dcterms:modified xsi:type="dcterms:W3CDTF">2021-04-11T12:43:03Z</dcterms:modified>
</cp:coreProperties>
</file>