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11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41F50B6A-FB28-49DB-9D34-7D7AC0E59BB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2B75A570-D12C-4023-8912-E556E1403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227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0B6A-FB28-49DB-9D34-7D7AC0E59BB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5A570-D12C-4023-8912-E556E1403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481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0B6A-FB28-49DB-9D34-7D7AC0E59BB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5A570-D12C-4023-8912-E556E1403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160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0B6A-FB28-49DB-9D34-7D7AC0E59BB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5A570-D12C-4023-8912-E556E1403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604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0B6A-FB28-49DB-9D34-7D7AC0E59BB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5A570-D12C-4023-8912-E556E1403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369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0B6A-FB28-49DB-9D34-7D7AC0E59BB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5A570-D12C-4023-8912-E556E1403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5015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0B6A-FB28-49DB-9D34-7D7AC0E59BB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5A570-D12C-4023-8912-E556E1403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8369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41F50B6A-FB28-49DB-9D34-7D7AC0E59BB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5A570-D12C-4023-8912-E556E1403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0209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41F50B6A-FB28-49DB-9D34-7D7AC0E59BB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5A570-D12C-4023-8912-E556E1403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123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0B6A-FB28-49DB-9D34-7D7AC0E59BB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5A570-D12C-4023-8912-E556E1403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824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0B6A-FB28-49DB-9D34-7D7AC0E59BB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5A570-D12C-4023-8912-E556E1403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275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0B6A-FB28-49DB-9D34-7D7AC0E59BB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5A570-D12C-4023-8912-E556E1403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8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0B6A-FB28-49DB-9D34-7D7AC0E59BB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5A570-D12C-4023-8912-E556E1403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985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0B6A-FB28-49DB-9D34-7D7AC0E59BB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5A570-D12C-4023-8912-E556E1403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71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0B6A-FB28-49DB-9D34-7D7AC0E59BB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5A570-D12C-4023-8912-E556E1403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726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0B6A-FB28-49DB-9D34-7D7AC0E59BB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5A570-D12C-4023-8912-E556E1403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672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50B6A-FB28-49DB-9D34-7D7AC0E59BB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5A570-D12C-4023-8912-E556E1403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652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1F50B6A-FB28-49DB-9D34-7D7AC0E59BBC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2B75A570-D12C-4023-8912-E556E14038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039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  <p:sldLayoutId id="2147483805" r:id="rId15"/>
    <p:sldLayoutId id="2147483806" r:id="rId16"/>
    <p:sldLayoutId id="21474838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8594" y="1739126"/>
            <a:ext cx="8491321" cy="978318"/>
          </a:xfrm>
        </p:spPr>
        <p:txBody>
          <a:bodyPr/>
          <a:lstStyle/>
          <a:p>
            <a:pPr algn="ctr"/>
            <a:r>
              <a:rPr lang="ru-RU" sz="6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Веселая математика</a:t>
            </a:r>
            <a:br>
              <a:rPr lang="ru-RU" sz="6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дошкольников</a:t>
            </a:r>
            <a:endParaRPr lang="ru-RU" sz="66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87933" y="2949260"/>
            <a:ext cx="3141931" cy="1931832"/>
          </a:xfrm>
        </p:spPr>
        <p:txBody>
          <a:bodyPr>
            <a:noAutofit/>
          </a:bodyPr>
          <a:lstStyle/>
          <a:p>
            <a:pPr algn="r"/>
            <a:r>
              <a:rPr lang="ru-RU" sz="1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воспитатель:</a:t>
            </a:r>
          </a:p>
          <a:p>
            <a:pPr algn="r"/>
            <a:r>
              <a:rPr lang="ru-RU" sz="1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1-0й квалификационной категории</a:t>
            </a:r>
          </a:p>
          <a:p>
            <a:pPr algn="r"/>
            <a:r>
              <a:rPr lang="ru-RU" sz="1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Парфенова Ульяна Юрьевна</a:t>
            </a:r>
            <a:endParaRPr lang="ru-RU" sz="16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3" descr="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78" y="4507606"/>
            <a:ext cx="1765032" cy="1454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2" descr="J023298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9915" y="1249430"/>
            <a:ext cx="1360667" cy="1342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381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applause.wav"/>
          </p:stSnd>
        </p:sndAc>
      </p:transition>
    </mc:Choice>
    <mc:Fallback xmlns="">
      <p:transition spd="slow">
        <p:sndAc>
          <p:stSnd>
            <p:snd r:embed="rId5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 пример на вычитание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2320" y="2603500"/>
            <a:ext cx="9728293" cy="40935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небе горело 10 звёзд, а через некоторое время 4 звезды погасли, сколько звёзд осталось светиться в небе?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899" y="3701112"/>
            <a:ext cx="693463" cy="7058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662" y="3683358"/>
            <a:ext cx="710906" cy="7236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77" y="4610637"/>
            <a:ext cx="717865" cy="7307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662" y="4610637"/>
            <a:ext cx="717865" cy="7307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868" y="3683358"/>
            <a:ext cx="738593" cy="75180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134" y="4610637"/>
            <a:ext cx="761418" cy="77504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20" y="5808372"/>
            <a:ext cx="708393" cy="72106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130" y="5799711"/>
            <a:ext cx="618459" cy="6295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527" y="5736573"/>
            <a:ext cx="680487" cy="6926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271" y="5736573"/>
            <a:ext cx="693325" cy="705730"/>
          </a:xfrm>
          <a:prstGeom prst="rect">
            <a:avLst/>
          </a:prstGeom>
        </p:spPr>
      </p:pic>
      <p:sp>
        <p:nvSpPr>
          <p:cNvPr id="14" name="Минус 13"/>
          <p:cNvSpPr/>
          <p:nvPr/>
        </p:nvSpPr>
        <p:spPr>
          <a:xfrm>
            <a:off x="3928056" y="4435166"/>
            <a:ext cx="1506829" cy="906181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043" y="3683358"/>
            <a:ext cx="774154" cy="78800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644" y="4695694"/>
            <a:ext cx="872876" cy="88849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331" y="3683358"/>
            <a:ext cx="880290" cy="89604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7295" y="4610636"/>
            <a:ext cx="1030187" cy="1048619"/>
          </a:xfrm>
          <a:prstGeom prst="rect">
            <a:avLst/>
          </a:prstGeom>
        </p:spPr>
      </p:pic>
      <p:sp>
        <p:nvSpPr>
          <p:cNvPr id="19" name="Равно 18"/>
          <p:cNvSpPr/>
          <p:nvPr/>
        </p:nvSpPr>
        <p:spPr>
          <a:xfrm>
            <a:off x="8822028" y="4406983"/>
            <a:ext cx="1468192" cy="68017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257508" y="4465591"/>
            <a:ext cx="1416676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948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73667"/>
            <a:ext cx="8761413" cy="1048315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Нарисуй ракеты под диктовку( ориентир в пространстве)</a:t>
            </a:r>
            <a:endParaRPr lang="ru-RU" sz="3200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4954" y="2603500"/>
            <a:ext cx="9740573" cy="42545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Нарисуй ракету в центре листа, нарисуй ракету в верхнем левом углу листа, а затем в правом верхнем углу листа. Нарисуй ракету сверху над ракетой, что в центре листа, нарисуй ракету снизу под ракетой, что в центре листа. Нарисуй ракету слева от ракеты что снизу, нарисуй ракету справа, от ракеты, что сверху. Давай посмотрим, что у тебя получилось.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726" y="5078899"/>
            <a:ext cx="709320" cy="7093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5" y="4232201"/>
            <a:ext cx="796908" cy="7969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5148" y="4232201"/>
            <a:ext cx="727566" cy="7275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748" y="4232201"/>
            <a:ext cx="691298" cy="6912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748" y="5943619"/>
            <a:ext cx="691298" cy="6912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255" y="5943620"/>
            <a:ext cx="691298" cy="6912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803" y="4227950"/>
            <a:ext cx="695549" cy="695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13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числа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710" y="2497585"/>
            <a:ext cx="4623515" cy="4087246"/>
          </a:xfrm>
        </p:spPr>
      </p:pic>
      <p:sp>
        <p:nvSpPr>
          <p:cNvPr id="5" name="TextBox 4"/>
          <p:cNvSpPr txBox="1"/>
          <p:nvPr/>
        </p:nvSpPr>
        <p:spPr>
          <a:xfrm>
            <a:off x="721217" y="2975020"/>
            <a:ext cx="42242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Вставь недостающие числа, чтобы при сложении чисел получилось то число что написано на ракетах, космической тарелке.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29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геометрическими фигурами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57" y="2397438"/>
            <a:ext cx="2430294" cy="34163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920" y="2292439"/>
            <a:ext cx="3752045" cy="28140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858" y="2397438"/>
            <a:ext cx="4147164" cy="308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59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5411" y="2944136"/>
            <a:ext cx="8761413" cy="706964"/>
          </a:xfrm>
        </p:spPr>
        <p:txBody>
          <a:bodyPr/>
          <a:lstStyle/>
          <a:p>
            <a:pPr algn="ctr"/>
            <a:r>
              <a:rPr lang="ru-RU" sz="6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75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4047" y="741849"/>
            <a:ext cx="8825659" cy="1009678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Важность развития математических представлений у детей дошкольного возраста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 – это огромный фактор формирования познавательных и творческих возможностей ребенка, его интеллектуального развития. Она способствует развитию воображения, памяти, эмоций, речи, формирует терпение, настойчивость, творческий потенциал личности, а также приемы мыслительной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говорил М.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 Ломоносов,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«математика приводит в порядок ум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игру, дети сами того не замечая, могут приобретать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знания, навыки, умения, развивать способности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в момент игры развивается память, внимание, мышление, воображение.</a:t>
            </a: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24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3895" y="2448953"/>
            <a:ext cx="8825659" cy="34163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 своей профессиональной деятельности, я активно внедряю развитие математических способностей у детей во время игры, бесед, утреннего сбора и образовательном процессе.</a:t>
            </a:r>
          </a:p>
          <a:p>
            <a:pPr marL="0" indent="0">
              <a:buNone/>
            </a:pPr>
            <a:r>
              <a:rPr lang="ru-RU" dirty="0" smtClean="0"/>
              <a:t>Основным инструментарием, который помогает решать ряд образовательных задач с детьми, является дидактическое пособие Мате+</a:t>
            </a:r>
          </a:p>
          <a:p>
            <a:pPr marL="0" indent="0">
              <a:buNone/>
            </a:pPr>
            <a:r>
              <a:rPr lang="ru-RU" dirty="0" smtClean="0"/>
              <a:t>Данное дидактическое пособие работает по всем аспектам развития математических навыков у детей старшего дошкольного возраста.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15" y="4927523"/>
            <a:ext cx="3118995" cy="14778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670" y="4862505"/>
            <a:ext cx="3256212" cy="15429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342" y="4862505"/>
            <a:ext cx="3398672" cy="1610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5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развитие математических навыков</a:t>
            </a:r>
            <a:endParaRPr lang="ru-RU" sz="32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496" y="2756451"/>
            <a:ext cx="1500809" cy="1500809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566" y="2756450"/>
            <a:ext cx="1500809" cy="1500809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565" y="4582672"/>
            <a:ext cx="1500809" cy="1500809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496" y="4582672"/>
            <a:ext cx="1500809" cy="1500809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157" y="2794916"/>
            <a:ext cx="1500809" cy="1500809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427" y="4582671"/>
            <a:ext cx="1500809" cy="150080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90142" y="2335902"/>
            <a:ext cx="2623931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ракет изображено на картинке? соотнеси количество ракет с цифрой. Какую цифру ты выберешь? Объясни свой выбор.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476" y="4880146"/>
            <a:ext cx="2144836" cy="1556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74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77688" cy="706964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Соотнеси количество звёзд с числом</a:t>
            </a:r>
            <a:endParaRPr lang="ru-RU" sz="40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185" y="2382591"/>
            <a:ext cx="1751315" cy="1782651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2500" y="2382590"/>
            <a:ext cx="1751315" cy="1782651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828" y="4165241"/>
            <a:ext cx="1751315" cy="1782651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5786" y="4165241"/>
            <a:ext cx="1751315" cy="1782651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870" y="2382590"/>
            <a:ext cx="1751315" cy="1782651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062" y="4254259"/>
            <a:ext cx="1751315" cy="1782651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799" y="2382589"/>
            <a:ext cx="1751315" cy="1782651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296" y="4254259"/>
            <a:ext cx="1751315" cy="178265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48" y="4800925"/>
            <a:ext cx="2302438" cy="167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18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Расставь знаки «Больше», «меньше», «равно»</a:t>
            </a:r>
            <a:endParaRPr lang="ru-RU" sz="32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656" y="2408350"/>
            <a:ext cx="1602346" cy="1602346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915" y="2408350"/>
            <a:ext cx="1602346" cy="1602346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656" y="4325156"/>
            <a:ext cx="1602346" cy="1602346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915" y="4325156"/>
            <a:ext cx="1602346" cy="1602346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366" y="2408350"/>
            <a:ext cx="1602346" cy="1602346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276" y="4325156"/>
            <a:ext cx="1602346" cy="160234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50248" y="3734873"/>
            <a:ext cx="1262130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Нашивка 11"/>
          <p:cNvSpPr/>
          <p:nvPr/>
        </p:nvSpPr>
        <p:spPr>
          <a:xfrm>
            <a:off x="9407651" y="2887013"/>
            <a:ext cx="1017431" cy="84786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 rot="10800000">
            <a:off x="9304619" y="4079847"/>
            <a:ext cx="1017431" cy="84786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Равно 13"/>
          <p:cNvSpPr/>
          <p:nvPr/>
        </p:nvSpPr>
        <p:spPr>
          <a:xfrm>
            <a:off x="9169873" y="5412871"/>
            <a:ext cx="1492986" cy="721217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869769" y="3013656"/>
            <a:ext cx="1056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959921" y="4150371"/>
            <a:ext cx="109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еньше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869769" y="5404147"/>
            <a:ext cx="118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19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Расставь знаки «больше», «меньше», «равно»</a:t>
            </a:r>
            <a:endParaRPr lang="ru-RU" sz="32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4" y="2486453"/>
            <a:ext cx="818396" cy="1897730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937" y="2486453"/>
            <a:ext cx="818396" cy="1897730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954" y="4458115"/>
            <a:ext cx="818396" cy="1897730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508" y="2486453"/>
            <a:ext cx="818396" cy="1897730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417" y="2470233"/>
            <a:ext cx="818396" cy="1897730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1152" y="2534850"/>
            <a:ext cx="818396" cy="1897730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508" y="4458824"/>
            <a:ext cx="818396" cy="1897730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417" y="4567342"/>
            <a:ext cx="818396" cy="189773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314570" y="3509250"/>
            <a:ext cx="14294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9975557" y="3011388"/>
            <a:ext cx="1017431" cy="84786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Нашивка 13"/>
          <p:cNvSpPr/>
          <p:nvPr/>
        </p:nvSpPr>
        <p:spPr>
          <a:xfrm rot="10800000">
            <a:off x="9824887" y="4143412"/>
            <a:ext cx="1017431" cy="84786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Равно 14"/>
          <p:cNvSpPr/>
          <p:nvPr/>
        </p:nvSpPr>
        <p:spPr>
          <a:xfrm>
            <a:off x="9587109" y="5275437"/>
            <a:ext cx="1492986" cy="721217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040963" y="3234432"/>
            <a:ext cx="1056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969814" y="4367963"/>
            <a:ext cx="109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еньше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924738" y="5406980"/>
            <a:ext cx="118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58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Расставь знаки «больше», «меньше», «равно»</a:t>
            </a:r>
            <a:endParaRPr lang="ru-RU" sz="32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42" y="2465656"/>
            <a:ext cx="1380980" cy="1190785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020" y="2448795"/>
            <a:ext cx="1499814" cy="1293253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517" y="2465657"/>
            <a:ext cx="1480259" cy="12763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619" y="4095604"/>
            <a:ext cx="1362825" cy="1172122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486" y="4095604"/>
            <a:ext cx="1283212" cy="1106482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3119" y="4131167"/>
            <a:ext cx="1318093" cy="1136559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598" y="2605043"/>
            <a:ext cx="1460297" cy="1259178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540" y="2571792"/>
            <a:ext cx="1357172" cy="1170256"/>
          </a:xfrm>
          <a:prstGeom prst="rect">
            <a:avLst/>
          </a:prstGeom>
        </p:spPr>
      </p:pic>
      <p:pic>
        <p:nvPicPr>
          <p:cNvPr id="12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357" y="2605043"/>
            <a:ext cx="1377096" cy="1187436"/>
          </a:xfrm>
          <a:prstGeom prst="rect">
            <a:avLst/>
          </a:prstGeom>
        </p:spPr>
      </p:pic>
      <p:pic>
        <p:nvPicPr>
          <p:cNvPr id="13" name="Объект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080" y="4158595"/>
            <a:ext cx="1421712" cy="1225907"/>
          </a:xfrm>
          <a:prstGeom prst="rect">
            <a:avLst/>
          </a:prstGeom>
        </p:spPr>
      </p:pic>
      <p:pic>
        <p:nvPicPr>
          <p:cNvPr id="14" name="Объект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7863" y="4095604"/>
            <a:ext cx="1529335" cy="1318708"/>
          </a:xfrm>
          <a:prstGeom prst="rect">
            <a:avLst/>
          </a:prstGeom>
        </p:spPr>
      </p:pic>
      <p:pic>
        <p:nvPicPr>
          <p:cNvPr id="15" name="Объект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198" y="4131167"/>
            <a:ext cx="1548770" cy="133546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396248" y="3451538"/>
            <a:ext cx="1429555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Нашивка 16"/>
          <p:cNvSpPr/>
          <p:nvPr/>
        </p:nvSpPr>
        <p:spPr>
          <a:xfrm>
            <a:off x="559619" y="5647483"/>
            <a:ext cx="1017431" cy="84786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57181" y="6157020"/>
            <a:ext cx="1056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Нашивка 18"/>
          <p:cNvSpPr/>
          <p:nvPr/>
        </p:nvSpPr>
        <p:spPr>
          <a:xfrm rot="10800000">
            <a:off x="3065092" y="5678492"/>
            <a:ext cx="1017431" cy="84786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16646" y="6157020"/>
            <a:ext cx="1094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еньше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Равно 20"/>
          <p:cNvSpPr/>
          <p:nvPr/>
        </p:nvSpPr>
        <p:spPr>
          <a:xfrm>
            <a:off x="5645472" y="5805402"/>
            <a:ext cx="1492986" cy="721217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73318" y="6145274"/>
            <a:ext cx="118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8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 примеры на сложение и вычитание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941" y="2421228"/>
            <a:ext cx="10380371" cy="4095482"/>
          </a:xfrm>
        </p:spPr>
        <p:txBody>
          <a:bodyPr/>
          <a:lstStyle/>
          <a:p>
            <a:pPr marL="0" indent="0">
              <a:buNone/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задачи: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космос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прилетело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пять космонавтов, но им понадобилась помощь и к ним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прилетели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ещё два космонавта, сколько всего космонавтов прилетело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космос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74" y="3915178"/>
            <a:ext cx="962766" cy="9841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648" y="3915177"/>
            <a:ext cx="962766" cy="9841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330" y="5215944"/>
            <a:ext cx="1010011" cy="10324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648" y="5215944"/>
            <a:ext cx="1086654" cy="11108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609" y="4507070"/>
            <a:ext cx="1086654" cy="1110802"/>
          </a:xfrm>
          <a:prstGeom prst="rect">
            <a:avLst/>
          </a:prstGeom>
        </p:spPr>
      </p:pic>
      <p:sp>
        <p:nvSpPr>
          <p:cNvPr id="11" name="Плюс 10"/>
          <p:cNvSpPr/>
          <p:nvPr/>
        </p:nvSpPr>
        <p:spPr>
          <a:xfrm>
            <a:off x="4149215" y="4531754"/>
            <a:ext cx="1015175" cy="930499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164" y="4078310"/>
            <a:ext cx="962766" cy="98416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545" y="4884850"/>
            <a:ext cx="962766" cy="984161"/>
          </a:xfrm>
          <a:prstGeom prst="rect">
            <a:avLst/>
          </a:prstGeom>
        </p:spPr>
      </p:pic>
      <p:sp>
        <p:nvSpPr>
          <p:cNvPr id="14" name="Равно 13"/>
          <p:cNvSpPr/>
          <p:nvPr/>
        </p:nvSpPr>
        <p:spPr>
          <a:xfrm>
            <a:off x="7727324" y="4662152"/>
            <a:ext cx="1558344" cy="714778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374667" y="4604042"/>
            <a:ext cx="14295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69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190</TotalTime>
  <Words>323</Words>
  <Application>Microsoft Office PowerPoint</Application>
  <PresentationFormat>Широкоэкранный</PresentationFormat>
  <Paragraphs>41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Century Gothic</vt:lpstr>
      <vt:lpstr>Times New Roman</vt:lpstr>
      <vt:lpstr>Wingdings 3</vt:lpstr>
      <vt:lpstr>Ион (конференц-зал)</vt:lpstr>
      <vt:lpstr>Веселая математика для дошкольников</vt:lpstr>
      <vt:lpstr>Важность развития математических представлений у детей дошкольного возраста</vt:lpstr>
      <vt:lpstr>Презентация PowerPoint</vt:lpstr>
      <vt:lpstr>Игры на развитие математических навыков</vt:lpstr>
      <vt:lpstr>Соотнеси количество звёзд с числом</vt:lpstr>
      <vt:lpstr>Расставь знаки «Больше», «меньше», «равно»</vt:lpstr>
      <vt:lpstr>Расставь знаки «больше», «меньше», «равно»</vt:lpstr>
      <vt:lpstr>Расставь знаки «больше», «меньше», «равно»</vt:lpstr>
      <vt:lpstr>Реши примеры на сложение и вычитание</vt:lpstr>
      <vt:lpstr>Реши пример на вычитание</vt:lpstr>
      <vt:lpstr>Нарисуй ракеты под диктовку( ориентир в пространстве)</vt:lpstr>
      <vt:lpstr>Состав числа</vt:lpstr>
      <vt:lpstr>Работа с геометрическими фигурами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Веселая математика для дошкольников</dc:title>
  <dc:creator>lenovo</dc:creator>
  <cp:lastModifiedBy>lenovo</cp:lastModifiedBy>
  <cp:revision>20</cp:revision>
  <dcterms:created xsi:type="dcterms:W3CDTF">2021-04-05T13:58:17Z</dcterms:created>
  <dcterms:modified xsi:type="dcterms:W3CDTF">2021-04-11T14:40:39Z</dcterms:modified>
</cp:coreProperties>
</file>