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68" r:id="rId3"/>
    <p:sldId id="258" r:id="rId4"/>
    <p:sldId id="256" r:id="rId5"/>
    <p:sldId id="261" r:id="rId6"/>
    <p:sldId id="271" r:id="rId7"/>
    <p:sldId id="260" r:id="rId8"/>
    <p:sldId id="264" r:id="rId9"/>
    <p:sldId id="267" r:id="rId10"/>
    <p:sldId id="269" r:id="rId11"/>
    <p:sldId id="259" r:id="rId12"/>
    <p:sldId id="270" r:id="rId13"/>
    <p:sldId id="274" r:id="rId14"/>
    <p:sldId id="272" r:id="rId15"/>
    <p:sldId id="263" r:id="rId16"/>
    <p:sldId id="280" r:id="rId17"/>
    <p:sldId id="273" r:id="rId18"/>
    <p:sldId id="266" r:id="rId19"/>
    <p:sldId id="262" r:id="rId20"/>
    <p:sldId id="277" r:id="rId21"/>
    <p:sldId id="265" r:id="rId22"/>
    <p:sldId id="278" r:id="rId23"/>
    <p:sldId id="275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4E824-300E-4D1F-A930-66984BCD29FC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3B28E-C66A-45F6-82EC-67F09E3D3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4E824-300E-4D1F-A930-66984BCD29FC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3B28E-C66A-45F6-82EC-67F09E3D3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4E824-300E-4D1F-A930-66984BCD29FC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3B28E-C66A-45F6-82EC-67F09E3D3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4E824-300E-4D1F-A930-66984BCD29FC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3B28E-C66A-45F6-82EC-67F09E3D3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4E824-300E-4D1F-A930-66984BCD29FC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3B28E-C66A-45F6-82EC-67F09E3D3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4E824-300E-4D1F-A930-66984BCD29FC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3B28E-C66A-45F6-82EC-67F09E3D3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4E824-300E-4D1F-A930-66984BCD29FC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3B28E-C66A-45F6-82EC-67F09E3D3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4E824-300E-4D1F-A930-66984BCD29FC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3B28E-C66A-45F6-82EC-67F09E3D3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4E824-300E-4D1F-A930-66984BCD29FC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3B28E-C66A-45F6-82EC-67F09E3D3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4E824-300E-4D1F-A930-66984BCD29FC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3B28E-C66A-45F6-82EC-67F09E3D3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C4E824-300E-4D1F-A930-66984BCD29FC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C3B28E-C66A-45F6-82EC-67F09E3D3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4E824-300E-4D1F-A930-66984BCD29FC}" type="datetimeFigureOut">
              <a:rPr lang="ru-RU" smtClean="0"/>
              <a:pPr/>
              <a:t>22.08.2020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C3B28E-C66A-45F6-82EC-67F09E3D34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Весна</a:t>
            </a:r>
          </a:p>
        </p:txBody>
      </p:sp>
      <p:pic>
        <p:nvPicPr>
          <p:cNvPr id="1026" name="Picture 2" descr="C:\Users\home\AppData\Local\Microsoft\Windows\Temporary Internet Files\Content.IE5\XLXOD0V2\MC900437591[1]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Вот и кончилась зима. Встрепенулись ели,</a:t>
            </a:r>
            <a:br>
              <a:rPr lang="ru-RU" sz="3200" dirty="0"/>
            </a:br>
            <a:r>
              <a:rPr lang="ru-RU" sz="3200" dirty="0"/>
              <a:t>Тает снег, шумит вода... И </a:t>
            </a:r>
            <a:r>
              <a:rPr lang="ru-RU" sz="3200" b="1" dirty="0"/>
              <a:t>скворцы</a:t>
            </a:r>
            <a:r>
              <a:rPr lang="ru-RU" sz="3200" dirty="0"/>
              <a:t> запели</a:t>
            </a:r>
          </a:p>
        </p:txBody>
      </p:sp>
      <p:pic>
        <p:nvPicPr>
          <p:cNvPr id="4" name="Содержимое 3" descr="Colourful_starling.jpe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6115" y="1600200"/>
            <a:ext cx="4251770" cy="4525963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Ручейки на улице всё журчат, журчат. Журавли курлыкают, к нам они летят.</a:t>
            </a:r>
          </a:p>
        </p:txBody>
      </p:sp>
      <p:pic>
        <p:nvPicPr>
          <p:cNvPr id="4" name="Содержимое 3" descr="IMG_0284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452876"/>
            <a:ext cx="4038600" cy="2820610"/>
          </a:xfrm>
        </p:spPr>
      </p:pic>
      <p:pic>
        <p:nvPicPr>
          <p:cNvPr id="6" name="Содержимое 5" descr="b_e9b9e3886890416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66880"/>
            <a:ext cx="4038600" cy="299260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Травка зеленеет, солнышко блестит. Ласточка с весною в сени к нам летит.</a:t>
            </a:r>
          </a:p>
        </p:txBody>
      </p:sp>
      <p:pic>
        <p:nvPicPr>
          <p:cNvPr id="7" name="Содержимое 6" descr="544802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580" y="2052669"/>
            <a:ext cx="3291840" cy="3621024"/>
          </a:xfrm>
        </p:spPr>
      </p:pic>
      <p:pic>
        <p:nvPicPr>
          <p:cNvPr id="8" name="Содержимое 7" descr="7180780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184171"/>
            <a:ext cx="4038600" cy="3358021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/>
              <a:t>Без рук, без топоренка – построена избенка</a:t>
            </a:r>
          </a:p>
        </p:txBody>
      </p:sp>
      <p:pic>
        <p:nvPicPr>
          <p:cNvPr id="4" name="Содержимое 3" descr="b-591099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1602426"/>
            <a:ext cx="7049756" cy="5287317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Мать-и-мачехи цветки</a:t>
            </a:r>
            <a:br>
              <a:rPr lang="ru-RU" sz="3200" dirty="0"/>
            </a:br>
            <a:r>
              <a:rPr lang="ru-RU" sz="3200" dirty="0"/>
              <a:t>Словно солнца огоньки.</a:t>
            </a:r>
          </a:p>
        </p:txBody>
      </p:sp>
      <p:pic>
        <p:nvPicPr>
          <p:cNvPr id="7" name="Содержимое 6" descr="mat-i-macheha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dirty="0"/>
              <a:t>Уж верба вся пушистая раскинулась кругом. Опять весна душистая повеяла теплом.</a:t>
            </a:r>
          </a:p>
        </p:txBody>
      </p:sp>
      <p:pic>
        <p:nvPicPr>
          <p:cNvPr id="4" name="Содержимое 3" descr="Весна 9.jpe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4414" y="2214554"/>
            <a:ext cx="6786610" cy="4143403"/>
          </a:xfrm>
        </p:spPr>
      </p:pic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Отряхаясь от зимней пыли, ёж </a:t>
            </a:r>
            <a:br>
              <a:rPr lang="ru-RU" sz="3200" dirty="0"/>
            </a:br>
            <a:r>
              <a:rPr lang="ru-RU" sz="3200" dirty="0"/>
              <a:t>проснулся - ВЕСНА наступила!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417638"/>
            <a:ext cx="4471855" cy="251541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0706" y="3933056"/>
            <a:ext cx="4521942" cy="2905347"/>
          </a:xfrm>
        </p:spPr>
      </p:pic>
    </p:spTree>
    <p:extLst>
      <p:ext uri="{BB962C8B-B14F-4D97-AF65-F5344CB8AC3E}">
        <p14:creationId xmlns:p14="http://schemas.microsoft.com/office/powerpoint/2010/main" val="2439721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Зимой засыпается, весною просыпается</a:t>
            </a:r>
          </a:p>
        </p:txBody>
      </p:sp>
      <p:pic>
        <p:nvPicPr>
          <p:cNvPr id="4" name="Содержимое 3" descr="medved_7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2067316"/>
            <a:ext cx="4210080" cy="3591730"/>
          </a:xfrm>
        </p:spPr>
      </p:pic>
      <p:pic>
        <p:nvPicPr>
          <p:cNvPr id="7" name="Содержимое 6" descr="05384220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А над лесом гром, тучи быстро мчатся.</a:t>
            </a:r>
            <a:br>
              <a:rPr lang="ru-RU" sz="3200" dirty="0"/>
            </a:br>
            <a:r>
              <a:rPr lang="ru-RU" sz="3200" dirty="0"/>
              <a:t> Убегайте в дом, от дождя спасаться.</a:t>
            </a:r>
          </a:p>
        </p:txBody>
      </p:sp>
      <p:sp>
        <p:nvSpPr>
          <p:cNvPr id="17" name="Содержимое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90" name="Picture 18" descr="C:\Users\home\AppData\Local\Microsoft\Windows\Temporary Internet Files\Content.IE5\XLXOD0V2\MP90044246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643050"/>
            <a:ext cx="8143932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Совсем недолго дождь шумел, а сколько сделал добрых дел. И пыль унял, траву полил и ручеёк разговорил.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5" name="Picture 7" descr="C:\Users\home\AppData\Local\Microsoft\Windows\Temporary Internet Files\Content.IE5\DXTXD0JV\MP900403192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00034" y="1571612"/>
            <a:ext cx="8143931" cy="45005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643074"/>
          </a:xfrm>
        </p:spPr>
        <p:txBody>
          <a:bodyPr>
            <a:normAutofit/>
          </a:bodyPr>
          <a:lstStyle/>
          <a:p>
            <a:r>
              <a:rPr lang="ru-RU" sz="3200" dirty="0"/>
              <a:t>Светит солнышко в окошко, греет нашу комнату. Мы похлопаем немножко, очень рады солнышку!</a:t>
            </a:r>
          </a:p>
        </p:txBody>
      </p:sp>
      <p:pic>
        <p:nvPicPr>
          <p:cNvPr id="4" name="Содержимое 3" descr="37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52" y="1928802"/>
            <a:ext cx="6363393" cy="4525963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После дождика, весной, в небе мостик – вот такой</a:t>
            </a:r>
          </a:p>
        </p:txBody>
      </p:sp>
      <p:pic>
        <p:nvPicPr>
          <p:cNvPr id="7" name="Содержимое 6" descr="Fotolia_8532337_M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04" y="2285992"/>
            <a:ext cx="6572296" cy="420624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Черёмуха душистая с весною расцвела, и ветви золотистые, что кудри завяла.</a:t>
            </a:r>
          </a:p>
        </p:txBody>
      </p:sp>
      <p:pic>
        <p:nvPicPr>
          <p:cNvPr id="4" name="Содержимое 3" descr="100373742_large_tanya2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7290" y="1571612"/>
            <a:ext cx="7215238" cy="4429156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285884"/>
          </a:xfrm>
        </p:spPr>
        <p:txBody>
          <a:bodyPr>
            <a:normAutofit/>
          </a:bodyPr>
          <a:lstStyle/>
          <a:p>
            <a:r>
              <a:rPr lang="ru-RU" sz="2800" dirty="0"/>
              <a:t>Птицы снова прилетели, песни звонкие запели.</a:t>
            </a:r>
            <a:br>
              <a:rPr lang="ru-RU" sz="2800" dirty="0"/>
            </a:br>
            <a:r>
              <a:rPr lang="ru-RU" sz="2800" dirty="0"/>
              <a:t>Земля очнулась ото сна– к нам опять пришла ....</a:t>
            </a:r>
            <a:endParaRPr lang="ru-RU" sz="3200" dirty="0"/>
          </a:p>
        </p:txBody>
      </p:sp>
      <p:pic>
        <p:nvPicPr>
          <p:cNvPr id="4" name="Содержимое 3" descr="75923438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base"/>
            <a:r>
              <a:rPr lang="ru-RU" sz="3200" dirty="0"/>
              <a:t>Цветами пахнет, небо ясно, трава нежна и зелена.</a:t>
            </a:r>
            <a:br>
              <a:rPr lang="ru-RU" sz="3200" dirty="0"/>
            </a:br>
            <a:r>
              <a:rPr lang="ru-RU" sz="3200" dirty="0"/>
              <a:t>И в сарафане ярко- нежном шагает по земле …</a:t>
            </a:r>
          </a:p>
        </p:txBody>
      </p:sp>
      <p:pic>
        <p:nvPicPr>
          <p:cNvPr id="4" name="Содержимое 3" descr="spring-orchard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574" y="1600200"/>
            <a:ext cx="7878852" cy="4525963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Дыханьем тёплым всё согрето,</a:t>
            </a:r>
            <a:br>
              <a:rPr lang="ru-RU" sz="3200" dirty="0"/>
            </a:br>
            <a:r>
              <a:rPr lang="ru-RU" sz="3200" dirty="0"/>
              <a:t>Ещё чуть – чуть и скоро ЛЕТО!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9979" y="1453150"/>
            <a:ext cx="7716821" cy="5034966"/>
          </a:xfrm>
        </p:spPr>
      </p:pic>
    </p:spTree>
    <p:extLst>
      <p:ext uri="{BB962C8B-B14F-4D97-AF65-F5344CB8AC3E}">
        <p14:creationId xmlns:p14="http://schemas.microsoft.com/office/powerpoint/2010/main" val="2209848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К нам весна шагает быстрыми шагами, и сугробы тают под её ногами. Темные проталины на земле видны, видно очень теплые ноги у весны.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home\AppData\Local\Microsoft\Windows\Temporary Internet Files\Content.IE5\DXTXD0JV\MP900433776[1]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253" y="1600200"/>
            <a:ext cx="8572560" cy="46624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Растет она вниз головою, не летом растет, а весною.</a:t>
            </a:r>
          </a:p>
        </p:txBody>
      </p:sp>
      <p:pic>
        <p:nvPicPr>
          <p:cNvPr id="1026" name="Picture 2" descr="C:\Users\home\AppData\Local\Microsoft\Windows\Temporary Internet Files\Content.IE5\XLXOD0V2\MP900422997[1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ru-RU" sz="3600" dirty="0"/>
              <a:t>Я сказал огромной луже: «Извини, но я простужен. Мне теперь твердят врачи, ноги в луже не мочи!»</a:t>
            </a:r>
          </a:p>
        </p:txBody>
      </p:sp>
      <p:pic>
        <p:nvPicPr>
          <p:cNvPr id="4" name="Содержимое 3" descr="russia-in-photos-0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9367" y="1600200"/>
            <a:ext cx="6785265" cy="4525963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/>
              <a:t>Вот подснежник, вот подснежник </a:t>
            </a:r>
            <a:br>
              <a:rPr lang="ru-RU" sz="3600" dirty="0"/>
            </a:br>
            <a:r>
              <a:rPr lang="ru-RU" sz="3600" dirty="0"/>
              <a:t>самый лучший, самый нежный.</a:t>
            </a:r>
          </a:p>
        </p:txBody>
      </p:sp>
      <p:pic>
        <p:nvPicPr>
          <p:cNvPr id="7" name="Содержимое 6" descr="1271693349_0_3928a_a4da07b8_orig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36313"/>
            <a:ext cx="4644008" cy="3215948"/>
          </a:xfrm>
        </p:spPr>
      </p:pic>
      <p:pic>
        <p:nvPicPr>
          <p:cNvPr id="8" name="Содержимое 7" descr="4320838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1417637"/>
            <a:ext cx="4499992" cy="3383453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Тихо, между берегами широка и глубока,</a:t>
            </a:r>
            <a:br>
              <a:rPr lang="ru-RU" sz="2800" dirty="0"/>
            </a:br>
            <a:r>
              <a:rPr lang="ru-RU" sz="2800" dirty="0"/>
              <a:t>Наполняясь родниками, вдаль бежит, весной… </a:t>
            </a:r>
          </a:p>
        </p:txBody>
      </p:sp>
      <p:pic>
        <p:nvPicPr>
          <p:cNvPr id="4" name="Содержимое 3" descr="478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Долго шла весна тайком от ветров и стужи, а сегодня босиком шлёпает по лужам.</a:t>
            </a:r>
          </a:p>
        </p:txBody>
      </p:sp>
      <p:pic>
        <p:nvPicPr>
          <p:cNvPr id="4" name="Содержимое 3" descr="48440190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14500" y="1720056"/>
            <a:ext cx="5715000" cy="428625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/>
              <a:t>Всех перелётных птиц черней, чистит землю от червей. Целый день по пашне вскачь, а зовётся птица …</a:t>
            </a:r>
          </a:p>
        </p:txBody>
      </p:sp>
      <p:pic>
        <p:nvPicPr>
          <p:cNvPr id="4" name="Содержимое 3" descr="1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</TotalTime>
  <Words>358</Words>
  <Application>Microsoft Office PowerPoint</Application>
  <PresentationFormat>Экран (4:3)</PresentationFormat>
  <Paragraphs>24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7" baseType="lpstr">
      <vt:lpstr>Arial</vt:lpstr>
      <vt:lpstr>Calibri</vt:lpstr>
      <vt:lpstr>Тема Office</vt:lpstr>
      <vt:lpstr>Весна</vt:lpstr>
      <vt:lpstr>Светит солнышко в окошко, греет нашу комнату. Мы похлопаем немножко, очень рады солнышку!</vt:lpstr>
      <vt:lpstr>К нам весна шагает быстрыми шагами, и сугробы тают под её ногами. Темные проталины на земле видны, видно очень теплые ноги у весны.</vt:lpstr>
      <vt:lpstr>Растет она вниз головою, не летом растет, а весною.</vt:lpstr>
      <vt:lpstr>Я сказал огромной луже: «Извини, но я простужен. Мне теперь твердят врачи, ноги в луже не мочи!»</vt:lpstr>
      <vt:lpstr>Вот подснежник, вот подснежник  самый лучший, самый нежный.</vt:lpstr>
      <vt:lpstr>Тихо, между берегами широка и глубока, Наполняясь родниками, вдаль бежит, весной… </vt:lpstr>
      <vt:lpstr>Долго шла весна тайком от ветров и стужи, а сегодня босиком шлёпает по лужам.</vt:lpstr>
      <vt:lpstr>Всех перелётных птиц черней, чистит землю от червей. Целый день по пашне вскачь, а зовётся птица …</vt:lpstr>
      <vt:lpstr>Вот и кончилась зима. Встрепенулись ели, Тает снег, шумит вода... И скворцы запели</vt:lpstr>
      <vt:lpstr>Ручейки на улице всё журчат, журчат. Журавли курлыкают, к нам они летят.</vt:lpstr>
      <vt:lpstr>Травка зеленеет, солнышко блестит. Ласточка с весною в сени к нам летит.</vt:lpstr>
      <vt:lpstr>Без рук, без топоренка – построена избенка</vt:lpstr>
      <vt:lpstr>Мать-и-мачехи цветки Словно солнца огоньки.</vt:lpstr>
      <vt:lpstr>Уж верба вся пушистая раскинулась кругом. Опять весна душистая повеяла теплом.</vt:lpstr>
      <vt:lpstr>Отряхаясь от зимней пыли, ёж  проснулся - ВЕСНА наступила!</vt:lpstr>
      <vt:lpstr>Зимой засыпается, весною просыпается</vt:lpstr>
      <vt:lpstr>А над лесом гром, тучи быстро мчатся.  Убегайте в дом, от дождя спасаться.</vt:lpstr>
      <vt:lpstr>Совсем недолго дождь шумел, а сколько сделал добрых дел. И пыль унял, траву полил и ручеёк разговорил.</vt:lpstr>
      <vt:lpstr>После дождика, весной, в небе мостик – вот такой</vt:lpstr>
      <vt:lpstr>Черёмуха душистая с весною расцвела, и ветви золотистые, что кудри завяла.</vt:lpstr>
      <vt:lpstr>Птицы снова прилетели, песни звонкие запели. Земля очнулась ото сна– к нам опять пришла ....</vt:lpstr>
      <vt:lpstr>Цветами пахнет, небо ясно, трава нежна и зелена. И в сарафане ярко- нежном шагает по земле …</vt:lpstr>
      <vt:lpstr>Дыханьем тёплым всё согрето, Ещё чуть – чуть и скоро ЛЕТО!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ВЕСНА</dc:title>
  <dc:creator>home</dc:creator>
  <cp:lastModifiedBy>Anna</cp:lastModifiedBy>
  <cp:revision>20</cp:revision>
  <dcterms:created xsi:type="dcterms:W3CDTF">2014-04-14T18:42:35Z</dcterms:created>
  <dcterms:modified xsi:type="dcterms:W3CDTF">2020-08-22T14:31:59Z</dcterms:modified>
</cp:coreProperties>
</file>