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FED90"/>
    <a:srgbClr val="29EBD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FAE673-8914-4610-B907-DFE3037220EA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D6368F-4074-4790-B36F-1AFEBDA5B2D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Восьмое марта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Боровкова</a:t>
            </a:r>
            <a:r>
              <a:rPr lang="ru-RU" dirty="0" smtClean="0"/>
              <a:t> Александра</a:t>
            </a:r>
          </a:p>
          <a:p>
            <a:r>
              <a:rPr lang="ru-RU" dirty="0" smtClean="0"/>
              <a:t>4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Дорогая мамочка поздравляю с 8 марта!!!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929058" y="3286124"/>
            <a:ext cx="928694" cy="92869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 rot="14047969">
            <a:off x="3065804" y="3554571"/>
            <a:ext cx="1013573" cy="1032042"/>
          </a:xfrm>
          <a:prstGeom prst="heart">
            <a:avLst/>
          </a:prstGeom>
          <a:solidFill>
            <a:srgbClr val="29EBD4"/>
          </a:solidFill>
          <a:ln>
            <a:solidFill>
              <a:srgbClr val="29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 rot="8563551">
            <a:off x="4872776" y="3584535"/>
            <a:ext cx="867755" cy="1050016"/>
          </a:xfrm>
          <a:prstGeom prst="heart">
            <a:avLst/>
          </a:prstGeom>
          <a:solidFill>
            <a:srgbClr val="29EBD4"/>
          </a:solidFill>
          <a:ln>
            <a:solidFill>
              <a:srgbClr val="29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 rot="18503559">
            <a:off x="3083109" y="2689054"/>
            <a:ext cx="991875" cy="1055299"/>
          </a:xfrm>
          <a:prstGeom prst="heart">
            <a:avLst/>
          </a:prstGeom>
          <a:solidFill>
            <a:srgbClr val="29EBD4"/>
          </a:solidFill>
          <a:ln>
            <a:solidFill>
              <a:srgbClr val="29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 rot="2763045">
            <a:off x="4729173" y="2618389"/>
            <a:ext cx="971939" cy="1048145"/>
          </a:xfrm>
          <a:prstGeom prst="heart">
            <a:avLst/>
          </a:prstGeom>
          <a:solidFill>
            <a:srgbClr val="29EBD4"/>
          </a:solidFill>
          <a:ln>
            <a:solidFill>
              <a:srgbClr val="29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3929058" y="2285992"/>
            <a:ext cx="928694" cy="1000132"/>
          </a:xfrm>
          <a:prstGeom prst="heart">
            <a:avLst/>
          </a:prstGeom>
          <a:solidFill>
            <a:srgbClr val="29EBD4"/>
          </a:solidFill>
          <a:ln>
            <a:solidFill>
              <a:srgbClr val="29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 rot="10984553">
            <a:off x="3881119" y="4239085"/>
            <a:ext cx="928694" cy="900812"/>
          </a:xfrm>
          <a:prstGeom prst="heart">
            <a:avLst/>
          </a:prstGeom>
          <a:solidFill>
            <a:srgbClr val="29EBD4"/>
          </a:solidFill>
          <a:ln>
            <a:solidFill>
              <a:srgbClr val="29EB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86248" y="5000636"/>
            <a:ext cx="71438" cy="185736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2243717">
            <a:off x="4634808" y="4935556"/>
            <a:ext cx="196688" cy="121444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07223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357298"/>
            <a:ext cx="35719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28992" y="1857364"/>
            <a:ext cx="1214446" cy="121444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 rot="2541652">
            <a:off x="3131559" y="2863190"/>
            <a:ext cx="487479" cy="1214446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rot="19376519">
            <a:off x="4601674" y="2814090"/>
            <a:ext cx="500066" cy="1214446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2239780">
            <a:off x="4515454" y="1040840"/>
            <a:ext cx="466685" cy="121444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9415346">
            <a:off x="2954793" y="1029979"/>
            <a:ext cx="500066" cy="121444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44" y="857232"/>
            <a:ext cx="500066" cy="121444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57620" y="3071810"/>
            <a:ext cx="500066" cy="121444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6200000">
            <a:off x="2589596" y="1982381"/>
            <a:ext cx="464347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5400000">
            <a:off x="5018487" y="1910943"/>
            <a:ext cx="464347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4286256"/>
            <a:ext cx="142876" cy="257174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9672140">
            <a:off x="4054616" y="4495054"/>
            <a:ext cx="1714512" cy="42862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13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Восьмое марта</vt:lpstr>
      <vt:lpstr>Дорогая мамочка поздравляю с 8 марта!!!</vt:lpstr>
      <vt:lpstr>Слайд 3</vt:lpstr>
      <vt:lpstr>Слайд 4</vt:lpstr>
      <vt:lpstr>Слайд 5</vt:lpstr>
    </vt:vector>
  </TitlesOfParts>
  <Company>Войскоровская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Восьмое марта</dc:title>
  <dc:creator>Admin</dc:creator>
  <cp:lastModifiedBy>Admin</cp:lastModifiedBy>
  <cp:revision>6</cp:revision>
  <dcterms:created xsi:type="dcterms:W3CDTF">2021-02-24T12:28:42Z</dcterms:created>
  <dcterms:modified xsi:type="dcterms:W3CDTF">2021-02-24T13:22:55Z</dcterms:modified>
</cp:coreProperties>
</file>