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.ws/filters/vibrance_18_6022_oboi_belyj_list_1152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598281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Урок биологии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 класс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Вариант 2.2.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5445224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 учитель биологии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Голивец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А.Н.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052735"/>
          <a:ext cx="7920880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10225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ГЛУБОКОВОДНОЕ СООБЩЕСТВО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ОБИТАТЕЛИ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ПРИСПОСОБЛЕНИЯ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Рыба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удильщик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Кальмар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Осьминог</a:t>
                      </a:r>
                    </a:p>
                    <a:p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4008" y="3140968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из выростов плавника похож на удочку со светящейся приманкой.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Большие глаза, обтекаемое тело, реактивное движение, чернильная бомба в качестве защиты.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157192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менять окраску, реактивное движение, 8 щупалец, чернильная бомба в качестве защиты.</a:t>
            </a:r>
          </a:p>
        </p:txBody>
      </p:sp>
      <p:pic>
        <p:nvPicPr>
          <p:cNvPr id="9" name="Picture 18" descr="http://i.mycdn.me/i?r=AzEPZsRbOZEKgBhR0XGMT1RkzZUr6iLZCEWcWhF0U29gz6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140968"/>
            <a:ext cx="1599819" cy="964691"/>
          </a:xfrm>
          <a:prstGeom prst="rect">
            <a:avLst/>
          </a:prstGeom>
          <a:noFill/>
        </p:spPr>
      </p:pic>
      <p:pic>
        <p:nvPicPr>
          <p:cNvPr id="10" name="Picture 20" descr="http://2.bp.blogspot.com/-RRCtyx0LTXk/UQ1qlQoEKxI/AAAAAAAAHNs/9vfd2isJYJM/s1600/histioteuthis_ceras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149080"/>
            <a:ext cx="1584176" cy="936104"/>
          </a:xfrm>
          <a:prstGeom prst="rect">
            <a:avLst/>
          </a:prstGeom>
          <a:noFill/>
        </p:spPr>
      </p:pic>
      <p:pic>
        <p:nvPicPr>
          <p:cNvPr id="11" name="Picture 22" descr="https://avatars.mds.yandex.net/get-zen_doc/916951/pub_5c39622040e8e300aa0a42fd_5c3962c67cfae500aa85b739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157192"/>
            <a:ext cx="158417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.ws/filters/vibrance_18_6022_oboi_belyj_list_1152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598281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Дыхательная Гимнастика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4578" name="Picture 2" descr="https://avatars.mds.yandex.net/get-zen_doc/28845/pub_5d6eb21ce6cb9b00ac6dde84_5d6ebe8032335400ad58bd98/scale_1200"/>
          <p:cNvPicPr>
            <a:picLocks noChangeAspect="1" noChangeArrowheads="1"/>
          </p:cNvPicPr>
          <p:nvPr/>
        </p:nvPicPr>
        <p:blipFill>
          <a:blip r:embed="rId3" cstate="print"/>
          <a:srcRect l="15120" r="19361"/>
          <a:stretch>
            <a:fillRect/>
          </a:stretch>
        </p:blipFill>
        <p:spPr bwMode="auto">
          <a:xfrm>
            <a:off x="2123728" y="2996952"/>
            <a:ext cx="4464496" cy="3179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ng.pngtree.com/thumb_back/fw800/background/20190223/ourmid/pngtree-cartoon-green-protection-environment-background-material-painted-backgroundprotect-the-image_81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0508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ЭКОЛОГИЧЕСКИЙ ЖУРНАЛ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8" name="Picture 4" descr="https://argumenti.ru/images/arhnews/634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293096"/>
            <a:ext cx="3672408" cy="2448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75656" y="378904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cs typeface="Aharoni" pitchFamily="2" charset="-79"/>
              </a:rPr>
              <a:t>Амурский тигр</a:t>
            </a:r>
            <a:endParaRPr lang="ru-RU" sz="3200" dirty="0">
              <a:solidFill>
                <a:srgbClr val="C00000"/>
              </a:solidFill>
              <a:cs typeface="Aharoni" pitchFamily="2" charset="-79"/>
            </a:endParaRPr>
          </a:p>
        </p:txBody>
      </p:sp>
      <p:pic>
        <p:nvPicPr>
          <p:cNvPr id="1030" name="Picture 6" descr="https://sochiru.ru/upload/iblock/0ee/0ee98f4ca20e84fd3d1806c8a8116c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7964" y="1916832"/>
            <a:ext cx="3564396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3968" y="1412776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Кавказский зубр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ng.pngtree.com/58pic/32/21/70/89E58PICWA25652g8mIzS_PIC2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2" name="Picture 4" descr="https://static.novayagazeta.ru/storage/content/pictures/27971/content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4736612" cy="3168352"/>
          </a:xfrm>
          <a:prstGeom prst="rect">
            <a:avLst/>
          </a:prstGeom>
          <a:noFill/>
        </p:spPr>
      </p:pic>
      <p:pic>
        <p:nvPicPr>
          <p:cNvPr id="27654" name="Picture 6" descr="https://marinemammalscience.org/wp-content/uploads/2014/09/Orcaella-brevirostri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157192"/>
            <a:ext cx="3384376" cy="12241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4221088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Синий кит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422108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Дельфин </a:t>
            </a:r>
            <a:r>
              <a:rPr lang="ru-RU" sz="3200" dirty="0" err="1" smtClean="0">
                <a:solidFill>
                  <a:srgbClr val="C00000"/>
                </a:solidFill>
              </a:rPr>
              <a:t>Иравади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ЭКОЛОГИЧЕСКИЙ ЖУРНАЛ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196752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00034" y="1211654"/>
            <a:ext cx="8643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«Исчезающие обитатели морей и океанов».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.ws/filters/vibrance_18_6022_oboi_belyj_list_1152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702" name="Picture 6" descr="https://ds04.infourok.ru/uploads/ex/0734/00060e2b-55a47d1d/img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36969" cy="6552728"/>
          </a:xfrm>
          <a:prstGeom prst="rect">
            <a:avLst/>
          </a:prstGeom>
          <a:noFill/>
        </p:spPr>
      </p:pic>
      <p:pic>
        <p:nvPicPr>
          <p:cNvPr id="4" name="Picture 14" descr="https://ds05.infourok.ru/uploads/ex/0197/00024b86-807cd894/hello_html_m65d79aaf.png"/>
          <p:cNvPicPr>
            <a:picLocks noChangeAspect="1" noChangeArrowheads="1"/>
          </p:cNvPicPr>
          <p:nvPr/>
        </p:nvPicPr>
        <p:blipFill>
          <a:blip r:embed="rId4" cstate="print"/>
          <a:srcRect b="8950"/>
          <a:stretch>
            <a:fillRect/>
          </a:stretch>
        </p:blipFill>
        <p:spPr bwMode="auto">
          <a:xfrm>
            <a:off x="1142976" y="3714752"/>
            <a:ext cx="1765826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.ws/filters/vibrance_18_6022_oboi_belyj_list_1152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s://ds04.infourok.ru/uploads/ex/0157/001a2c8e-9b1ad39b/img1.jpg"/>
          <p:cNvPicPr>
            <a:picLocks noChangeAspect="1" noChangeArrowheads="1"/>
          </p:cNvPicPr>
          <p:nvPr/>
        </p:nvPicPr>
        <p:blipFill>
          <a:blip r:embed="rId3" cstate="print"/>
          <a:srcRect l="1049" t="11887" r="1701" b="17764"/>
          <a:stretch>
            <a:fillRect/>
          </a:stretch>
        </p:blipFill>
        <p:spPr bwMode="auto">
          <a:xfrm>
            <a:off x="107504" y="188640"/>
            <a:ext cx="8892480" cy="48245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5085184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Будем слушать и различать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речевой материал по теме «Природные зоны Земли».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1571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 ?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www.scienceabc.com/wp-content/uploads/ext-www.scienceabc.com/wp-content/uploads/2016/01/shutterstock_225321616.jpg-.jpg"/>
          <p:cNvPicPr>
            <a:picLocks noChangeAspect="1" noChangeArrowheads="1"/>
          </p:cNvPicPr>
          <p:nvPr/>
        </p:nvPicPr>
        <p:blipFill>
          <a:blip r:embed="rId2" cstate="print"/>
          <a:srcRect l="13258" b="8560"/>
          <a:stretch>
            <a:fillRect/>
          </a:stretch>
        </p:blipFill>
        <p:spPr bwMode="auto">
          <a:xfrm>
            <a:off x="683568" y="188640"/>
            <a:ext cx="8460432" cy="51125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32656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124744"/>
            <a:ext cx="755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420888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1000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149080"/>
            <a:ext cx="89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4000 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5661248"/>
            <a:ext cx="6336704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  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Жизнь в морях и океанах.</a:t>
            </a:r>
          </a:p>
          <a:p>
            <a:endParaRPr lang="ru-RU" dirty="0" smtClean="0"/>
          </a:p>
          <a:p>
            <a:r>
              <a:rPr lang="ru-RU" dirty="0" smtClean="0"/>
              <a:t>Жизнь организмов в морях и океанах.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2.goodfon.ru/wallpaper/nbig/6/c1/tropical-coral-reef-1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571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9281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живые организмы обитают на каждом этаже?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AutoShape 2" descr="https://upload.wikimedia.org/wikipedia/commons/thumb/5/54/Layers_of_Ocean_%281%29.svg/1200px-Layers_of_Ocean_%281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upload.wikimedia.org/wikipedia/commons/thumb/5/54/Layers_of_Ocean_%281%29.svg/1200px-Layers_of_Ocean_%281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2780928"/>
            <a:ext cx="9324528" cy="72008"/>
          </a:xfrm>
          <a:prstGeom prst="line">
            <a:avLst/>
          </a:prstGeom>
          <a:ln w="412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3717032"/>
            <a:ext cx="9324528" cy="72008"/>
          </a:xfrm>
          <a:prstGeom prst="line">
            <a:avLst/>
          </a:prstGeom>
          <a:ln w="412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4725144"/>
            <a:ext cx="9324528" cy="72008"/>
          </a:xfrm>
          <a:prstGeom prst="line">
            <a:avLst/>
          </a:prstGeom>
          <a:ln w="412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5805264"/>
            <a:ext cx="9324528" cy="72008"/>
          </a:xfrm>
          <a:prstGeom prst="line">
            <a:avLst/>
          </a:prstGeom>
          <a:ln w="412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2.goodfon.ru/wallpaper/nbig/6/c1/tropical-coral-reef-1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pic>
        <p:nvPicPr>
          <p:cNvPr id="1028" name="Picture 4" descr="https://clipart-best.com/img/submarine/submarine-clip-art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24666"/>
            <a:ext cx="6823684" cy="2068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.ws/filters/vibrance_18_6022_oboi_belyj_list_1152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96752"/>
            <a:ext cx="889248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прочитать  параграф 26 стр.  123-125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определить название этажа, на который вы погрузились 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вписать название в бортовой журнал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выбрать обитателей своего сообщества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выписать их названия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 изучить приспособления этих организмов к обитанию в этом сообществе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54868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работы экипажа: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052735"/>
          <a:ext cx="7920880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10225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СООБЩЕСТВО ПОВЕРХНОСТИ ВОДЫ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ОБИТАТЕЛИ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ПРИСПОСОБЛЕНИЯ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Португальский </a:t>
                      </a:r>
                    </a:p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военный </a:t>
                      </a:r>
                    </a:p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кораблик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Парусник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Летучая рыба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https://media.wired.com/photos/5926848acefba457b079a401/master/w_2400,c_limit/ManofWar-C2A9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40968"/>
            <a:ext cx="1296144" cy="864096"/>
          </a:xfrm>
          <a:prstGeom prst="rect">
            <a:avLst/>
          </a:prstGeom>
          <a:noFill/>
        </p:spPr>
      </p:pic>
      <p:pic>
        <p:nvPicPr>
          <p:cNvPr id="19458" name="Picture 2" descr="https://s.fishki.net/upload/users/2019/09/16/1331936/ab851aac8f6b2e8cf5b306f3217dad45.jpg"/>
          <p:cNvPicPr>
            <a:picLocks noChangeAspect="1" noChangeArrowheads="1"/>
          </p:cNvPicPr>
          <p:nvPr/>
        </p:nvPicPr>
        <p:blipFill>
          <a:blip r:embed="rId3" cstate="print"/>
          <a:srcRect r="15625" b="15000"/>
          <a:stretch>
            <a:fillRect/>
          </a:stretch>
        </p:blipFill>
        <p:spPr bwMode="auto">
          <a:xfrm>
            <a:off x="3059832" y="4149080"/>
            <a:ext cx="1296144" cy="936104"/>
          </a:xfrm>
          <a:prstGeom prst="rect">
            <a:avLst/>
          </a:prstGeom>
          <a:noFill/>
        </p:spPr>
      </p:pic>
      <p:pic>
        <p:nvPicPr>
          <p:cNvPr id="5" name="Picture 4" descr="https://avatars.mds.yandex.net/get-zen_doc/1641493/pub_5cb0c21419ea8500b3f5f217_5cb0c4397c45ef00b542da46/scale_1200"/>
          <p:cNvPicPr>
            <a:picLocks noChangeAspect="1" noChangeArrowheads="1"/>
          </p:cNvPicPr>
          <p:nvPr/>
        </p:nvPicPr>
        <p:blipFill>
          <a:blip r:embed="rId4" cstate="print"/>
          <a:srcRect r="9852"/>
          <a:stretch>
            <a:fillRect/>
          </a:stretch>
        </p:blipFill>
        <p:spPr bwMode="auto">
          <a:xfrm>
            <a:off x="3059832" y="5229200"/>
            <a:ext cx="1296144" cy="9361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4008" y="4149080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Плоское тело, щупальца.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229200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Откладывает на парусник икру.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3140968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Лёгкий воздушный пузырь, длинные щупальца.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052735"/>
          <a:ext cx="7920880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10225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СООБЩЕСТВО ТОЛЩИ ВОДЫ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ОБИТАТЕЛИ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ПРИСПОСОБЛЕНИЯ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Планктон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Дельфин 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Кит</a:t>
                      </a:r>
                    </a:p>
                    <a:p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4008" y="3140968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Всевозможные выросты, уплощение тела, газовые и жировые включения, пористый скелет.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Обтекаемой форма тела, покрыто слизью, конечности преобразованы в ласты. </a:t>
            </a:r>
            <a:r>
              <a:rPr lang="ru-RU" dirty="0" smtClean="0"/>
              <a:t>шерстью.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157192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Обтекаемая форма тела, покрыто слизью,  конечности преобразованы в ласты.</a:t>
            </a:r>
          </a:p>
        </p:txBody>
      </p:sp>
      <p:pic>
        <p:nvPicPr>
          <p:cNvPr id="9" name="Picture 6" descr="https://i.pinimg.com/originals/e0/79/46/e0794631a2e5c7c74b830bbf758c9c82.jpg"/>
          <p:cNvPicPr>
            <a:picLocks noChangeAspect="1" noChangeArrowheads="1"/>
          </p:cNvPicPr>
          <p:nvPr/>
        </p:nvPicPr>
        <p:blipFill>
          <a:blip r:embed="rId2" cstate="print"/>
          <a:srcRect r="1342"/>
          <a:stretch>
            <a:fillRect/>
          </a:stretch>
        </p:blipFill>
        <p:spPr bwMode="auto">
          <a:xfrm>
            <a:off x="2771800" y="3068960"/>
            <a:ext cx="1512168" cy="1083697"/>
          </a:xfrm>
          <a:prstGeom prst="rect">
            <a:avLst/>
          </a:prstGeom>
          <a:noFill/>
        </p:spPr>
      </p:pic>
      <p:pic>
        <p:nvPicPr>
          <p:cNvPr id="10" name="Picture 8" descr="https://ru-static.z-dn.net/files/dc3/748c51ff243423e8fdddf884a610af7d.jpg"/>
          <p:cNvPicPr>
            <a:picLocks noChangeAspect="1" noChangeArrowheads="1"/>
          </p:cNvPicPr>
          <p:nvPr/>
        </p:nvPicPr>
        <p:blipFill>
          <a:blip r:embed="rId3" cstate="print"/>
          <a:srcRect r="4545"/>
          <a:stretch>
            <a:fillRect/>
          </a:stretch>
        </p:blipFill>
        <p:spPr bwMode="auto">
          <a:xfrm>
            <a:off x="2771800" y="4149080"/>
            <a:ext cx="1512168" cy="1008112"/>
          </a:xfrm>
          <a:prstGeom prst="rect">
            <a:avLst/>
          </a:prstGeom>
          <a:noFill/>
        </p:spPr>
      </p:pic>
      <p:pic>
        <p:nvPicPr>
          <p:cNvPr id="11" name="Picture 10" descr="https://static.tildacdn.com/tild3366-3038-4330-b062-666463333239/11-1920x1080-ead83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5157192"/>
            <a:ext cx="1536171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052735"/>
          <a:ext cx="7920880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10225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ДОННОЕ СООБЩЕСТВО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ОБИТАТЕЛИ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ПРИСПОСОБЛЕНИЯ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Водоросли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Рак - отшельник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Скат</a:t>
                      </a:r>
                    </a:p>
                    <a:p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44008" y="3140968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Прочно прикрепляются к грунту.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Раковина.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157192"/>
            <a:ext cx="3816424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Плоское тело, большие грудные плавники.</a:t>
            </a:r>
          </a:p>
        </p:txBody>
      </p:sp>
      <p:pic>
        <p:nvPicPr>
          <p:cNvPr id="12" name="Picture 12" descr="https://im0-tub-ru.yandex.net/i?id=c93d8a061c27369320eed6f76a423e3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104964"/>
            <a:ext cx="1392155" cy="1044116"/>
          </a:xfrm>
          <a:prstGeom prst="rect">
            <a:avLst/>
          </a:prstGeom>
          <a:noFill/>
        </p:spPr>
      </p:pic>
      <p:pic>
        <p:nvPicPr>
          <p:cNvPr id="13" name="Picture 14" descr="https://disgustingmen.com/wp-content/uploads/2020/03/hermit-crab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149080"/>
            <a:ext cx="1368152" cy="1080120"/>
          </a:xfrm>
          <a:prstGeom prst="rect">
            <a:avLst/>
          </a:prstGeom>
          <a:noFill/>
        </p:spPr>
      </p:pic>
      <p:pic>
        <p:nvPicPr>
          <p:cNvPr id="14" name="Picture 16" descr="https://ocean-media.su/wp-content/uploads/2015/05/skat_podvodnyy_mir_plavat_2560x1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229200"/>
            <a:ext cx="138199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252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Тема:  ?</vt:lpstr>
      <vt:lpstr>Какие живые организмы обитают на каждом этаже?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36</cp:revision>
  <dcterms:created xsi:type="dcterms:W3CDTF">2021-04-06T16:08:18Z</dcterms:created>
  <dcterms:modified xsi:type="dcterms:W3CDTF">2021-04-10T09:21:43Z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987468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