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FE34A-4977-4BA2-84B1-3152FC5AE7B5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28816-C214-4CA5-AFCF-77317135283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FE34A-4977-4BA2-84B1-3152FC5AE7B5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28816-C214-4CA5-AFCF-7731713528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FE34A-4977-4BA2-84B1-3152FC5AE7B5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28816-C214-4CA5-AFCF-7731713528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FE34A-4977-4BA2-84B1-3152FC5AE7B5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28816-C214-4CA5-AFCF-7731713528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FE34A-4977-4BA2-84B1-3152FC5AE7B5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6528816-C214-4CA5-AFCF-7731713528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FE34A-4977-4BA2-84B1-3152FC5AE7B5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28816-C214-4CA5-AFCF-7731713528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FE34A-4977-4BA2-84B1-3152FC5AE7B5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28816-C214-4CA5-AFCF-7731713528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FE34A-4977-4BA2-84B1-3152FC5AE7B5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28816-C214-4CA5-AFCF-7731713528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FE34A-4977-4BA2-84B1-3152FC5AE7B5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28816-C214-4CA5-AFCF-7731713528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FE34A-4977-4BA2-84B1-3152FC5AE7B5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28816-C214-4CA5-AFCF-7731713528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FE34A-4977-4BA2-84B1-3152FC5AE7B5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28816-C214-4CA5-AFCF-7731713528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B9FE34A-4977-4BA2-84B1-3152FC5AE7B5}" type="datetimeFigureOut">
              <a:rPr lang="ru-RU" smtClean="0"/>
              <a:t>24.11.2020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6528816-C214-4CA5-AFCF-77317135283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y6PGZgxp-Tg&amp;feature=youtu.be" TargetMode="External"/><Relationship Id="rId2" Type="http://schemas.openxmlformats.org/officeDocument/2006/relationships/hyperlink" Target="https://www.youtube.com/watch?v=ZCr0ckC1k4w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42" y="980728"/>
            <a:ext cx="6102323" cy="4627681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700" b="1" dirty="0" smtClean="0">
                <a:solidFill>
                  <a:srgbClr val="FFFF00"/>
                </a:solidFill>
              </a:rPr>
              <a:t>Профессия</a:t>
            </a:r>
            <a:r>
              <a:rPr lang="ru-RU" sz="6600" dirty="0" smtClean="0">
                <a:solidFill>
                  <a:schemeClr val="bg1"/>
                </a:solidFill>
              </a:rPr>
              <a:t> </a:t>
            </a:r>
            <a:r>
              <a:rPr lang="ru-RU" sz="6600" b="1" dirty="0" smtClean="0">
                <a:solidFill>
                  <a:srgbClr val="FFFF00"/>
                </a:solidFill>
              </a:rPr>
              <a:t>АРАНЖИРОВЩИК</a:t>
            </a:r>
            <a:endParaRPr lang="ru-RU" sz="6600" b="1" dirty="0">
              <a:solidFill>
                <a:srgbClr val="FFFF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707904" y="5301208"/>
            <a:ext cx="5256584" cy="1296144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ru-RU" dirty="0">
                <a:solidFill>
                  <a:srgbClr val="FFFF00"/>
                </a:solidFill>
              </a:rPr>
              <a:t>Презентацию  выполнила </a:t>
            </a:r>
          </a:p>
          <a:p>
            <a:pPr algn="l"/>
            <a:r>
              <a:rPr lang="ru-RU" dirty="0" err="1">
                <a:solidFill>
                  <a:srgbClr val="FFFF00"/>
                </a:solidFill>
              </a:rPr>
              <a:t>Барабанова</a:t>
            </a:r>
            <a:r>
              <a:rPr lang="ru-RU" dirty="0">
                <a:solidFill>
                  <a:srgbClr val="FFFF00"/>
                </a:solidFill>
              </a:rPr>
              <a:t>  Нелли Алексеевна, концертмейстер</a:t>
            </a:r>
          </a:p>
          <a:p>
            <a:pPr algn="l"/>
            <a:r>
              <a:rPr lang="ru-RU" dirty="0">
                <a:solidFill>
                  <a:srgbClr val="FFFF00"/>
                </a:solidFill>
              </a:rPr>
              <a:t>ГБУ ДО ДТ «Измайловский»</a:t>
            </a:r>
          </a:p>
          <a:p>
            <a:pPr algn="l"/>
            <a:r>
              <a:rPr lang="ru-RU" dirty="0">
                <a:solidFill>
                  <a:srgbClr val="FFFF00"/>
                </a:solidFill>
              </a:rPr>
              <a:t>Адмиралтейского р-на  г. Санкт-Петербурга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7696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Профессия аранжировщик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Аранжировщик - это прежде всего творческая профессия. Ее можно сравнить, например, с дизайнером, художником, шеф—поваром  и любой другой профессией, где присутствует творческая составляющая.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Аранжировщики  сейчас - востребованные специалисты, в их услугах нуждаются звукозаписывающие студии и компании которые занимаются производством:</a:t>
            </a:r>
          </a:p>
          <a:p>
            <a:endParaRPr lang="ru-RU" dirty="0" smtClean="0"/>
          </a:p>
          <a:p>
            <a:r>
              <a:rPr lang="ru-RU" dirty="0" smtClean="0"/>
              <a:t>рекламы</a:t>
            </a:r>
          </a:p>
          <a:p>
            <a:r>
              <a:rPr lang="ru-RU" dirty="0" smtClean="0"/>
              <a:t>кинофильмов и мультфильмов</a:t>
            </a:r>
          </a:p>
          <a:p>
            <a:r>
              <a:rPr lang="ru-RU" dirty="0" smtClean="0"/>
              <a:t>компьютерных игр</a:t>
            </a:r>
          </a:p>
          <a:p>
            <a:r>
              <a:rPr lang="ru-RU" dirty="0" smtClean="0"/>
              <a:t>и других компаниям,  которым требуется уникальное музыкальное оформление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444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027" y="476672"/>
            <a:ext cx="8655445" cy="579847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Кто такой аранжировщик?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075240" cy="4536504"/>
          </a:xfrm>
        </p:spPr>
        <p:txBody>
          <a:bodyPr>
            <a:normAutofit fontScale="47500" lnSpcReduction="20000"/>
          </a:bodyPr>
          <a:lstStyle/>
          <a:p>
            <a:pPr marL="137160" indent="0">
              <a:buNone/>
            </a:pPr>
            <a:r>
              <a:rPr lang="ru-RU" sz="5100" dirty="0"/>
              <a:t>Аранжировщик — это прежде всего музыкант, обладающий навыками композитора, который превращает песню из музыкальной идеи в полноценную композицию. </a:t>
            </a:r>
            <a:endParaRPr lang="ru-RU" sz="5100" dirty="0" smtClean="0"/>
          </a:p>
          <a:p>
            <a:pPr marL="137160" indent="0">
              <a:buNone/>
            </a:pPr>
            <a:r>
              <a:rPr lang="ru-RU" sz="5100" dirty="0" smtClean="0"/>
              <a:t>Модная </a:t>
            </a:r>
            <a:r>
              <a:rPr lang="ru-RU" sz="5100" dirty="0"/>
              <a:t>и качественная музыкальная аранжировка — ключ к успеху </a:t>
            </a:r>
            <a:r>
              <a:rPr lang="ru-RU" sz="5100" dirty="0" smtClean="0"/>
              <a:t>песни. </a:t>
            </a:r>
          </a:p>
          <a:p>
            <a:pPr marL="137160" indent="0">
              <a:buNone/>
            </a:pPr>
            <a:r>
              <a:rPr lang="ru-RU" sz="5100" dirty="0" smtClean="0"/>
              <a:t>Все </a:t>
            </a:r>
            <a:r>
              <a:rPr lang="ru-RU" sz="5100" dirty="0" err="1"/>
              <a:t>хитовые</a:t>
            </a:r>
            <a:r>
              <a:rPr lang="ru-RU" sz="5100" dirty="0"/>
              <a:t> </a:t>
            </a:r>
            <a:r>
              <a:rPr lang="ru-RU" sz="5100" dirty="0" err="1"/>
              <a:t>комозиции</a:t>
            </a:r>
            <a:r>
              <a:rPr lang="ru-RU" sz="5100" dirty="0"/>
              <a:t>, которые мы так любим и слышим каждый день по радио и ТВ прошли обязательную процедуру тщательной </a:t>
            </a:r>
            <a:r>
              <a:rPr lang="ru-RU" sz="5100" dirty="0" smtClean="0"/>
              <a:t>аранжировки. </a:t>
            </a:r>
          </a:p>
          <a:p>
            <a:pPr marL="137160" indent="0">
              <a:buNone/>
            </a:pPr>
            <a:r>
              <a:rPr lang="ru-RU" sz="5100" dirty="0" smtClean="0"/>
              <a:t>Если </a:t>
            </a:r>
            <a:r>
              <a:rPr lang="ru-RU" sz="5100" dirty="0"/>
              <a:t>композитор создает музыкальную основу песни, то аранжировщик нужен для того чтобы эта музыка зазвучала в том или ином стиле</a:t>
            </a:r>
            <a:r>
              <a:rPr lang="ru-RU" sz="5100" dirty="0" smtClean="0"/>
              <a:t>, были подобраны подходящие тембры муз. инструментов, </a:t>
            </a:r>
            <a:r>
              <a:rPr lang="ru-RU" sz="5100" dirty="0"/>
              <a:t>чтобы произведение мог исполнить один музыкант, или большой коллектив.</a:t>
            </a:r>
            <a:endParaRPr lang="ru-RU" sz="5100" dirty="0" smtClean="0"/>
          </a:p>
          <a:p>
            <a:pPr marL="13716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5560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1" y="1052736"/>
            <a:ext cx="76956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Аранжировщик -  это «музыкант-волшебник». Представьте себе такую ситуацию: позвонил тебе друг, насвистел мелодию, которую он сочинил, а ты, аранжировщик, сделал из нее полноценный музыкальный продукт, который может звучать на радио. Или пришел на студию  автор с гитарой,  спел тебе песню  и сказал: я хочу, чтобы ты сделал мне фонограмму, где будут ударники, гитары, клавишные и чтобы </a:t>
            </a:r>
            <a:r>
              <a:rPr lang="ru-RU" sz="2286" dirty="0" smtClean="0"/>
              <a:t>было</a:t>
            </a:r>
            <a:r>
              <a:rPr lang="ru-RU" sz="2400" dirty="0" smtClean="0"/>
              <a:t> в стиле рок. «А  в этом месте добавь «живую» </a:t>
            </a:r>
            <a:r>
              <a:rPr lang="ru-RU" sz="2400" dirty="0" err="1" smtClean="0"/>
              <a:t>гитарку</a:t>
            </a:r>
            <a:r>
              <a:rPr lang="ru-RU" sz="2400" dirty="0" smtClean="0"/>
              <a:t>». А может прийти и без пожеланий с одной мелодией. 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3143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4"/>
            <a:ext cx="813690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Послушайте примеры, как выглядели песни до их аранжировки и после:</a:t>
            </a:r>
          </a:p>
          <a:p>
            <a:endParaRPr lang="ru-RU" sz="2400" dirty="0"/>
          </a:p>
          <a:p>
            <a:r>
              <a:rPr lang="en-US" sz="2400" dirty="0" smtClean="0">
                <a:hlinkClick r:id="rId2"/>
              </a:rPr>
              <a:t>https://www.youtube.com/watch?v=ZCr0ckC1k4w</a:t>
            </a:r>
            <a:endParaRPr lang="ru-RU" sz="2400" dirty="0" smtClean="0"/>
          </a:p>
          <a:p>
            <a:endParaRPr lang="ru-RU" sz="2400" dirty="0"/>
          </a:p>
          <a:p>
            <a:r>
              <a:rPr lang="en-US" sz="2400" dirty="0" smtClean="0">
                <a:hlinkClick r:id="rId3"/>
              </a:rPr>
              <a:t>https://www.youtube.com/watch?v=y6PGZgxp-Tg&amp;feature=youtu.be</a:t>
            </a:r>
            <a:endParaRPr lang="ru-RU" sz="2400" dirty="0" smtClean="0"/>
          </a:p>
          <a:p>
            <a:endParaRPr lang="ru-RU" sz="2400" dirty="0"/>
          </a:p>
          <a:p>
            <a:r>
              <a:rPr lang="ru-RU" sz="2400" dirty="0" smtClean="0"/>
              <a:t>современная аранжировка невозможна без использования современного музыкального оборудования и программного обеспечения. И если композитор может использовать те же методы, что и столетия назад – лист нотной бумаги и карандаш, то аранжировщик должен знать последние тренды, уметь обращаться со специальными программами для создания музыки, библиотеками </a:t>
            </a:r>
            <a:r>
              <a:rPr lang="ru-RU" sz="2400" dirty="0" err="1" smtClean="0"/>
              <a:t>сэмплов</a:t>
            </a:r>
            <a:r>
              <a:rPr lang="ru-RU" sz="2400" dirty="0" smtClean="0"/>
              <a:t> , иметь музыкальное образование.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98522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Какие навыки и знания нужны для аранжировщика?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1800" b="1" u="sng" dirty="0"/>
              <a:t>Основные</a:t>
            </a:r>
            <a:r>
              <a:rPr lang="ru-RU" sz="1800" b="1" u="sng" dirty="0" smtClean="0"/>
              <a:t>:</a:t>
            </a:r>
          </a:p>
          <a:p>
            <a:r>
              <a:rPr lang="ru-RU" sz="1800" dirty="0"/>
              <a:t>Музыкальное образование.</a:t>
            </a:r>
          </a:p>
          <a:p>
            <a:r>
              <a:rPr lang="ru-RU" sz="1800" dirty="0"/>
              <a:t>Владение музыкальными инструментами.</a:t>
            </a:r>
          </a:p>
          <a:p>
            <a:r>
              <a:rPr lang="ru-RU" sz="1800" dirty="0"/>
              <a:t>Знание принципов инструментовки</a:t>
            </a:r>
          </a:p>
          <a:p>
            <a:r>
              <a:rPr lang="ru-RU" sz="1800" dirty="0"/>
              <a:t>Знание композиции и музыкальной гармонии.</a:t>
            </a:r>
          </a:p>
          <a:p>
            <a:r>
              <a:rPr lang="ru-RU" sz="1800" dirty="0"/>
              <a:t>Знание законов контрапункта (сочетание разных музыкальных линий, например вокала и ритм секции)</a:t>
            </a:r>
          </a:p>
          <a:p>
            <a:r>
              <a:rPr lang="ru-RU" sz="1800" b="1" u="sng" dirty="0"/>
              <a:t>Дополнительные</a:t>
            </a:r>
            <a:r>
              <a:rPr lang="ru-RU" sz="1800" b="1" u="sng" dirty="0" smtClean="0"/>
              <a:t>:</a:t>
            </a:r>
            <a:endParaRPr lang="ru-RU" sz="1800" b="1" u="sng" dirty="0"/>
          </a:p>
          <a:p>
            <a:r>
              <a:rPr lang="ru-RU" sz="1800" dirty="0"/>
              <a:t>Знание стилей и направлений в музыке</a:t>
            </a:r>
          </a:p>
          <a:p>
            <a:r>
              <a:rPr lang="ru-RU" sz="1800" dirty="0"/>
              <a:t>Знание современных тенденций в аранжировке</a:t>
            </a:r>
          </a:p>
          <a:p>
            <a:r>
              <a:rPr lang="ru-RU" sz="1800" dirty="0"/>
              <a:t>Знать особенности музыкальных инструментов, их ритмические и мелодические особенности, диапазоны звучания.</a:t>
            </a:r>
          </a:p>
          <a:p>
            <a:r>
              <a:rPr lang="ru-RU" sz="1800" dirty="0"/>
              <a:t>Знание основ звукорежиссуры, что бы инструменты правильно сочетались в песне по частотным характеристикам</a:t>
            </a:r>
          </a:p>
          <a:p>
            <a:r>
              <a:rPr lang="ru-RU" sz="1800" dirty="0"/>
              <a:t>Владение специализированными программами для аранжировки музыки и песен.</a:t>
            </a:r>
          </a:p>
        </p:txBody>
      </p:sp>
    </p:spTree>
    <p:extLst>
      <p:ext uri="{BB962C8B-B14F-4D97-AF65-F5344CB8AC3E}">
        <p14:creationId xmlns:p14="http://schemas.microsoft.com/office/powerpoint/2010/main" val="3558412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88640"/>
            <a:ext cx="8928992" cy="655272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Где учится аранжировщик?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09160"/>
          </a:xfrm>
        </p:spPr>
        <p:txBody>
          <a:bodyPr>
            <a:noAutofit/>
          </a:bodyPr>
          <a:lstStyle/>
          <a:p>
            <a:r>
              <a:rPr lang="ru-RU" sz="2000" dirty="0"/>
              <a:t>Безусловно в любой профессии есть самоучки и профессия аранжировщик не исключение. Что бы делать качественные аранжировки, на самом деле достаточно иметь базовое музыкальное образование, владение фортепиано и знание специальных программ (</a:t>
            </a:r>
            <a:r>
              <a:rPr lang="ru-RU" sz="2000" dirty="0" err="1"/>
              <a:t>Cubase</a:t>
            </a:r>
            <a:r>
              <a:rPr lang="ru-RU" sz="2000" dirty="0"/>
              <a:t>, </a:t>
            </a:r>
            <a:r>
              <a:rPr lang="ru-RU" sz="2000" dirty="0" err="1"/>
              <a:t>Logic</a:t>
            </a:r>
            <a:r>
              <a:rPr lang="ru-RU" sz="2000" dirty="0"/>
              <a:t> и др</a:t>
            </a:r>
            <a:r>
              <a:rPr lang="ru-RU" sz="2000" dirty="0" smtClean="0"/>
              <a:t>.)</a:t>
            </a:r>
            <a:endParaRPr lang="ru-RU" sz="2000" dirty="0"/>
          </a:p>
          <a:p>
            <a:r>
              <a:rPr lang="ru-RU" sz="2000" b="1" u="sng" dirty="0"/>
              <a:t>Вузы</a:t>
            </a:r>
            <a:r>
              <a:rPr lang="ru-RU" sz="2000" b="1" u="sng" dirty="0" smtClean="0"/>
              <a:t>:</a:t>
            </a:r>
            <a:endParaRPr lang="ru-RU" sz="2000" b="1" u="sng" dirty="0"/>
          </a:p>
          <a:p>
            <a:r>
              <a:rPr lang="ru-RU" sz="2000" dirty="0"/>
              <a:t>РАМ им. Гнесиных.</a:t>
            </a:r>
          </a:p>
          <a:p>
            <a:r>
              <a:rPr lang="ru-RU" sz="2000" dirty="0"/>
              <a:t>МГИМ им. А. Г. </a:t>
            </a:r>
            <a:r>
              <a:rPr lang="ru-RU" sz="2000" dirty="0" err="1"/>
              <a:t>Шнитке</a:t>
            </a:r>
            <a:r>
              <a:rPr lang="ru-RU" sz="2000" dirty="0"/>
              <a:t>.</a:t>
            </a:r>
          </a:p>
          <a:p>
            <a:r>
              <a:rPr lang="ru-RU" sz="2000" dirty="0"/>
              <a:t>ТГМПИ им. С. В. Рахманинова.</a:t>
            </a:r>
          </a:p>
          <a:p>
            <a:r>
              <a:rPr lang="ru-RU" sz="2000" dirty="0"/>
              <a:t>ННГК.</a:t>
            </a:r>
          </a:p>
          <a:p>
            <a:r>
              <a:rPr lang="ru-RU" sz="2000" dirty="0" err="1"/>
              <a:t>СПбГИК</a:t>
            </a:r>
            <a:r>
              <a:rPr lang="ru-RU" sz="2000" dirty="0"/>
              <a:t>.</a:t>
            </a:r>
          </a:p>
          <a:p>
            <a:r>
              <a:rPr lang="ru-RU" sz="2000" b="1" u="sng" dirty="0"/>
              <a:t>Курсы</a:t>
            </a:r>
            <a:r>
              <a:rPr lang="ru-RU" sz="2000" b="1" u="sng" dirty="0" smtClean="0"/>
              <a:t>:</a:t>
            </a:r>
            <a:endParaRPr lang="ru-RU" sz="2000" b="1" u="sng" dirty="0"/>
          </a:p>
          <a:p>
            <a:r>
              <a:rPr lang="ru-RU" sz="2000" dirty="0" err="1"/>
              <a:t>Tramplin.Pro</a:t>
            </a:r>
            <a:r>
              <a:rPr lang="ru-RU" sz="2000" dirty="0"/>
              <a:t>.</a:t>
            </a:r>
          </a:p>
          <a:p>
            <a:r>
              <a:rPr lang="ru-RU" sz="2000" dirty="0"/>
              <a:t>Школа звукорежиссуры </a:t>
            </a:r>
            <a:r>
              <a:rPr lang="ru-RU" sz="2000" dirty="0" err="1"/>
              <a:t>Musicheads</a:t>
            </a:r>
            <a:r>
              <a:rPr lang="ru-RU" sz="2000" dirty="0"/>
              <a:t>.</a:t>
            </a:r>
          </a:p>
          <a:p>
            <a:r>
              <a:rPr lang="ru-RU" sz="2000" dirty="0"/>
              <a:t>Школа музыкального </a:t>
            </a:r>
            <a:r>
              <a:rPr lang="ru-RU" sz="2000" dirty="0" err="1"/>
              <a:t>продакшна</a:t>
            </a:r>
            <a:r>
              <a:rPr lang="ru-RU" sz="2000" dirty="0"/>
              <a:t> «</a:t>
            </a:r>
            <a:r>
              <a:rPr lang="ru-RU" sz="2000" dirty="0" err="1"/>
              <a:t>Stereoschool</a:t>
            </a:r>
            <a:r>
              <a:rPr lang="ru-RU" sz="2000" dirty="0"/>
              <a:t>».</a:t>
            </a:r>
          </a:p>
        </p:txBody>
      </p:sp>
    </p:spTree>
    <p:extLst>
      <p:ext uri="{BB962C8B-B14F-4D97-AF65-F5344CB8AC3E}">
        <p14:creationId xmlns:p14="http://schemas.microsoft.com/office/powerpoint/2010/main" val="683637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Где работает аранжировщик?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37160" indent="0">
              <a:buNone/>
            </a:pPr>
            <a:r>
              <a:rPr lang="ru-RU" dirty="0"/>
              <a:t>В основном аранжировщики требуются в студиях звукозаписи на сдельных условиях, но в редких случаях это может быть и штатная вакансия. Так же часто аранжировщики занимаются </a:t>
            </a:r>
            <a:r>
              <a:rPr lang="ru-RU" dirty="0" err="1"/>
              <a:t>фрилансом</a:t>
            </a:r>
            <a:r>
              <a:rPr lang="ru-RU" dirty="0"/>
              <a:t> оставляя свои анкеты на специализированных сайтах</a:t>
            </a:r>
            <a:r>
              <a:rPr lang="ru-RU" dirty="0" smtClean="0"/>
              <a:t>.</a:t>
            </a:r>
          </a:p>
          <a:p>
            <a:pPr marL="137160" indent="0">
              <a:buNone/>
            </a:pPr>
            <a:r>
              <a:rPr lang="ru-RU" dirty="0"/>
              <a:t>Как и в любой творческой профессии, цену устанавливает исполнитель, а не заказчик. Соответственно гонорар аранжировщика, напрямую зависит от его известности в музыкальных кругах и качественного портфолио.</a:t>
            </a:r>
          </a:p>
        </p:txBody>
      </p:sp>
    </p:spTree>
    <p:extLst>
      <p:ext uri="{BB962C8B-B14F-4D97-AF65-F5344CB8AC3E}">
        <p14:creationId xmlns:p14="http://schemas.microsoft.com/office/powerpoint/2010/main" val="3225619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138</TotalTime>
  <Words>603</Words>
  <Application>Microsoft Office PowerPoint</Application>
  <PresentationFormat>Экран (4:3)</PresentationFormat>
  <Paragraphs>55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Профессия АРАНЖИРОВЩИК</vt:lpstr>
      <vt:lpstr>Профессия аранжировщик</vt:lpstr>
      <vt:lpstr>Кто такой аранжировщик?</vt:lpstr>
      <vt:lpstr>Презентация PowerPoint</vt:lpstr>
      <vt:lpstr>Презентация PowerPoint</vt:lpstr>
      <vt:lpstr>Какие навыки и знания нужны для аранжировщика?</vt:lpstr>
      <vt:lpstr>Где учится аранжировщик?</vt:lpstr>
      <vt:lpstr>Где работает аранжировщик?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Профессия АРАНЖИРОВЩИК</dc:title>
  <dc:creator>НЕЛЛИ</dc:creator>
  <cp:lastModifiedBy>НЕЛЛИ</cp:lastModifiedBy>
  <cp:revision>16</cp:revision>
  <dcterms:created xsi:type="dcterms:W3CDTF">2020-11-24T16:09:51Z</dcterms:created>
  <dcterms:modified xsi:type="dcterms:W3CDTF">2020-11-24T18:28:36Z</dcterms:modified>
</cp:coreProperties>
</file>