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56" r:id="rId2"/>
    <p:sldId id="257" r:id="rId3"/>
    <p:sldId id="258" r:id="rId4"/>
    <p:sldId id="276" r:id="rId5"/>
    <p:sldId id="259" r:id="rId6"/>
    <p:sldId id="260" r:id="rId7"/>
    <p:sldId id="261" r:id="rId8"/>
    <p:sldId id="262" r:id="rId9"/>
    <p:sldId id="277" r:id="rId10"/>
    <p:sldId id="263" r:id="rId11"/>
    <p:sldId id="264" r:id="rId12"/>
    <p:sldId id="265" r:id="rId13"/>
    <p:sldId id="266" r:id="rId14"/>
    <p:sldId id="278" r:id="rId15"/>
    <p:sldId id="267" r:id="rId16"/>
    <p:sldId id="268" r:id="rId17"/>
    <p:sldId id="280" r:id="rId18"/>
    <p:sldId id="269" r:id="rId19"/>
    <p:sldId id="271" r:id="rId20"/>
    <p:sldId id="279" r:id="rId21"/>
    <p:sldId id="270" r:id="rId22"/>
    <p:sldId id="27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421F0-6809-49D2-BE68-9B0F322CE46C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3F3ED-4008-4A35-8A1F-B887740CD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3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3F3ED-4008-4A35-8A1F-B887740CDF6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25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D1A6-3C09-4F60-B2DC-B76C40B15C0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3246-F585-4E9B-88DA-4B42BFF4ED9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D1A6-3C09-4F60-B2DC-B76C40B15C0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3246-F585-4E9B-88DA-4B42BFF4ED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D1A6-3C09-4F60-B2DC-B76C40B15C0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3246-F585-4E9B-88DA-4B42BFF4ED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D1A6-3C09-4F60-B2DC-B76C40B15C0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3246-F585-4E9B-88DA-4B42BFF4ED9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D1A6-3C09-4F60-B2DC-B76C40B15C0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3246-F585-4E9B-88DA-4B42BFF4ED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D1A6-3C09-4F60-B2DC-B76C40B15C0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3246-F585-4E9B-88DA-4B42BFF4ED9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D1A6-3C09-4F60-B2DC-B76C40B15C0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3246-F585-4E9B-88DA-4B42BFF4ED9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D1A6-3C09-4F60-B2DC-B76C40B15C0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3246-F585-4E9B-88DA-4B42BFF4ED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D1A6-3C09-4F60-B2DC-B76C40B15C0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3246-F585-4E9B-88DA-4B42BFF4ED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D1A6-3C09-4F60-B2DC-B76C40B15C0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3246-F585-4E9B-88DA-4B42BFF4ED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D1A6-3C09-4F60-B2DC-B76C40B15C0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3246-F585-4E9B-88DA-4B42BFF4ED9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145D1A6-3C09-4F60-B2DC-B76C40B15C0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4C83246-F585-4E9B-88DA-4B42BFF4ED9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708920"/>
            <a:ext cx="6283221" cy="322574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Попова Ксения Евгеньевна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1 категории 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МАОУ «ОЦ № 2 г. Челябинска».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836712"/>
            <a:ext cx="8445098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Безопасность детей на льду с наступлением весны </a:t>
            </a:r>
            <a:r>
              <a:rPr lang="ru-RU" sz="5400" b="1" cap="none" spc="0" dirty="0" smtClean="0">
                <a:ln w="1905"/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5400" b="1" cap="none" spc="0" dirty="0">
              <a:ln w="1905"/>
              <a:solidFill>
                <a:schemeClr val="accent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587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605464" cy="3474720"/>
          </a:xfrm>
        </p:spPr>
        <p:txBody>
          <a:bodyPr/>
          <a:lstStyle/>
          <a:p>
            <a:pPr marL="4572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улице стало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теплее 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Люди надели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весеннюю одежду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10242" name="Picture 2" descr="http://every-holiday.ru/upload/news/files/58ca437bc94cf/58ca433fdce1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2456" y="2622545"/>
            <a:ext cx="6999944" cy="3744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71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b="0" dirty="0">
                <a:effectLst/>
              </a:rPr>
              <a:t>Весенние забавы.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1340768"/>
            <a:ext cx="7272808" cy="3978776"/>
          </a:xfrm>
        </p:spPr>
        <p:txBody>
          <a:bodyPr/>
          <a:lstStyle/>
          <a:p>
            <a:pPr marL="4572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Самое опасное развлечение весной – лед. </a:t>
            </a:r>
          </a:p>
        </p:txBody>
      </p:sp>
      <p:pic>
        <p:nvPicPr>
          <p:cNvPr id="5" name="Picture 2" descr="https://group4-ds3lmr.edumsko.ru/uploads/5000/18209/persona/news/.thumbs/hello_html_40302b23.jpg?149107025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985074"/>
            <a:ext cx="4497268" cy="454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11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60648"/>
            <a:ext cx="640080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Выходить на весенний лед – опасно для жизни и здоровья! </a:t>
            </a:r>
          </a:p>
        </p:txBody>
      </p:sp>
      <p:pic>
        <p:nvPicPr>
          <p:cNvPr id="15362" name="Picture 2" descr="http://audioskazki.net/wp-content/gallery/agnia_barto/barto_kuda_vesna_propala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4505325" cy="495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40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332656"/>
            <a:ext cx="7992888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Нельзя кататься на коньках по льду если он меньше 10 см толщиной.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uznt42.ru/uploads/posts/2017-03/1489545355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6840760" cy="452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56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476672"/>
            <a:ext cx="7677472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собралась группа 5-6 людей, то лед должен быть не менее 15 см толщиной, и идти по нему нужно на расстоянии 5-6 метров друг от друга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64.mchs.gov.ru/upload/site53/iblock/200/3-800x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68676"/>
            <a:ext cx="7259960" cy="4836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860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731520"/>
            <a:ext cx="8496944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Нельзя выходить одному на неокрепший лед.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sovetskiymultik.at.ua/_ph/559/1023301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772816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36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60648"/>
            <a:ext cx="7992888" cy="394559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dirty="0" smtClean="0"/>
              <a:t>Не проверять прочность льда ударом ноги или руки.</a:t>
            </a:r>
            <a:endParaRPr lang="ru-RU" sz="3600" dirty="0"/>
          </a:p>
        </p:txBody>
      </p:sp>
      <p:pic>
        <p:nvPicPr>
          <p:cNvPr id="21508" name="Picture 4" descr="http://ttu.rushkolnik.ru/tw_files2/urls_7/139/d-138057/138057_html_m70efd1f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230" y="1844824"/>
            <a:ext cx="7642131" cy="4560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86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260648"/>
            <a:ext cx="640080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Нельзя кататься на льдинах и самодельных плотах по водоему.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1.bp.blogspot.com/-HpxnNvosTe8/Uy2fn3U2KeI/AAAAAAAAEAI/6-yzfrfykpM/s1600/stixi-dlya-detej-bezopasnost-na-ldu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475252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75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04664"/>
            <a:ext cx="8352928" cy="380157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спускаться на санках с горки, у подножия которой водоем.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s10012.edu35.ru/images/phocagallery/avatars/4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844824"/>
            <a:ext cx="6666012" cy="444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05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332656"/>
            <a:ext cx="8712968" cy="372956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dirty="0" smtClean="0"/>
              <a:t>Не выходить на рыбалку, если не уверены в прочности льда. </a:t>
            </a:r>
            <a:endParaRPr lang="ru-RU" sz="4000" dirty="0"/>
          </a:p>
        </p:txBody>
      </p:sp>
      <p:pic>
        <p:nvPicPr>
          <p:cNvPr id="14340" name="Picture 4" descr="https://static9.depositphotos.com/1014721/1210/v/950/depositphotos_12106062-stock-illustration-boy-doing-winter-fishin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700808"/>
            <a:ext cx="488473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314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Наступила весна.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63588" y="1268760"/>
            <a:ext cx="7272808" cy="1080120"/>
          </a:xfrm>
        </p:spPr>
        <p:txBody>
          <a:bodyPr>
            <a:normAutofit fontScale="47500" lnSpcReduction="20000"/>
          </a:bodyPr>
          <a:lstStyle/>
          <a:p>
            <a:pPr marL="45720" indent="0">
              <a:buNone/>
            </a:pPr>
            <a:r>
              <a:rPr lang="ru-RU" sz="7300" dirty="0" smtClean="0">
                <a:latin typeface="Times New Roman" pitchFamily="18" charset="0"/>
                <a:cs typeface="Times New Roman" pitchFamily="18" charset="0"/>
              </a:rPr>
              <a:t>Весенние </a:t>
            </a:r>
            <a:r>
              <a:rPr lang="ru-RU" sz="7300" dirty="0">
                <a:latin typeface="Times New Roman" pitchFamily="18" charset="0"/>
                <a:cs typeface="Times New Roman" pitchFamily="18" charset="0"/>
              </a:rPr>
              <a:t>месяцы: март, </a:t>
            </a:r>
            <a:r>
              <a:rPr lang="ru-RU" sz="7300" dirty="0" smtClean="0">
                <a:latin typeface="Times New Roman" pitchFamily="18" charset="0"/>
                <a:cs typeface="Times New Roman" pitchFamily="18" charset="0"/>
              </a:rPr>
              <a:t>апрель, май</a:t>
            </a:r>
            <a:r>
              <a:rPr lang="ru-RU" sz="73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2050" name="Picture 2" descr="https://look.com.ua/pic/201601/1366x768/look.com.ua-1449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7488832" cy="421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99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404664"/>
            <a:ext cx="7632848" cy="380157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Опасно ходить по льду в ночное время и в незнакомых местах.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pugachev-adm.ru/wp-content/uploads/2017/12/3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988840"/>
            <a:ext cx="6840759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152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548680"/>
            <a:ext cx="8064896" cy="2736304"/>
          </a:xfrm>
        </p:spPr>
        <p:txBody>
          <a:bodyPr/>
          <a:lstStyle/>
          <a:p>
            <a:pPr marL="4572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Знайте номер службы спасения, если все таки вы или ваши товарищи попали в несчастный случай.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6386" name="Picture 2" descr="https://ua-01.com/uploads/posts/2016-11/susplstvo_10-sposobov-vstretit-novyy-god-ne-tak-kak-obychno-foto_393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411862"/>
            <a:ext cx="6135638" cy="432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87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07944" y="1916832"/>
            <a:ext cx="67281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Будьте осторожны!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586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5904656" cy="11521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Признаки весны: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1772816"/>
            <a:ext cx="6400800" cy="3474720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94970" y="1136938"/>
            <a:ext cx="65732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Тает снег. Побежали ручейки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s://ds04.infourok.ru/uploads/ex/1240/00051b4f-d11678ed/hello_html_m1ceb4ad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902316"/>
            <a:ext cx="3312368" cy="470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22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3648" y="404664"/>
            <a:ext cx="63153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Солнце стало светить ярче.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img-8.photosight.ru/422/2768185_large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7427910" cy="495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75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548680"/>
            <a:ext cx="6984776" cy="4896544"/>
          </a:xfrm>
        </p:spPr>
        <p:txBody>
          <a:bodyPr/>
          <a:lstStyle/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Появились сосульки. Капель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5122" name="Picture 2" descr="http://itd3.mycdn.me/image?id=817183148782&amp;t=20&amp;plc=WEB&amp;tkn=*PSX7ZLiCVGhYL300BnRiyiShlC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060848"/>
            <a:ext cx="6297216" cy="410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20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Появились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первые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весенние цветы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: подснежники</a:t>
            </a:r>
          </a:p>
          <a:p>
            <a:endParaRPr lang="ru-RU" dirty="0"/>
          </a:p>
        </p:txBody>
      </p:sp>
      <p:pic>
        <p:nvPicPr>
          <p:cNvPr id="6146" name="Picture 2" descr="http://images.mopoto.com/2/21/212/212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132856"/>
            <a:ext cx="6140624" cy="409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41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0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юга прилетели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птицы: грачи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ласточки 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скворцы.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AutoShape 2" descr="http://parnasse.ru/images/photos/medium/7dddd1651d1a1434c29ce6626a309c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://parnasse.ru/images/photos/medium/7dddd1651d1a1434c29ce6626a309c98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://parnasse.ru/images/photos/medium/7dddd1651d1a1434c29ce6626a309c98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://parnasse.ru/images/photos/medium/7dddd1651d1a1434c29ce6626a309c98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8" name="Picture 10" descr="https://5kogotkov.com/wp-content/uploads/2017/07/kg_ptica_grach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196752"/>
            <a:ext cx="3912369" cy="2831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://zhidcov.ru/wp-content/gallery/ptica-lastochka-na-foto/lastochka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196752"/>
            <a:ext cx="4549662" cy="2831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16" descr="http://zhidcov.ru/wp-content/uploads/2017/10/skvorec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3176" y="4035662"/>
            <a:ext cx="4646542" cy="2786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33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5" y="692696"/>
            <a:ext cx="75851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Распушилась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верба,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распустились листочки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</a:t>
            </a:r>
          </a:p>
        </p:txBody>
      </p:sp>
      <p:sp>
        <p:nvSpPr>
          <p:cNvPr id="5" name="AutoShape 2" descr="http://wallpaperscraft.ru/image/verba_vetka_cvety_90106_2560x16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http://zoozel.ru/gallery/images/116878_vesna-verb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2033269"/>
            <a:ext cx="3781188" cy="283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club.season.ru/uploads/post/15192/451/post-15192-14459714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988840"/>
            <a:ext cx="417646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56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404664"/>
            <a:ext cx="597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оявляется зеленая трава.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 descr="http://img-fotki.yandex.ru/get/5646/41840923.28/0_ae8f6_a215eb26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7620000" cy="507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2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108</TotalTime>
  <Words>239</Words>
  <Application>Microsoft Office PowerPoint</Application>
  <PresentationFormat>Экран (4:3)</PresentationFormat>
  <Paragraphs>32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Презентация PowerPoint</vt:lpstr>
      <vt:lpstr>Наступила весна. </vt:lpstr>
      <vt:lpstr>Признаки весны: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Весенние забавы.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2018-03-20T14:36:22Z</dcterms:created>
  <dcterms:modified xsi:type="dcterms:W3CDTF">2021-04-12T16:55:30Z</dcterms:modified>
</cp:coreProperties>
</file>