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7582" y="973314"/>
            <a:ext cx="8208912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Подарок маме</a:t>
            </a:r>
          </a:p>
          <a:p>
            <a:pPr algn="ctr"/>
            <a:endParaRPr lang="ru-RU" sz="4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«Брошь из фетра»</a:t>
            </a: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Халкидис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В.В</a:t>
            </a:r>
            <a:r>
              <a:rPr lang="ru-RU" sz="1050" dirty="0" smtClean="0"/>
              <a:t>.</a:t>
            </a:r>
            <a:endParaRPr lang="ru-RU" sz="1050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313492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Мастер класс - фотоотчет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857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9930" y="165667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Красивый и элегантный цветок готов, осталось прикрепить основание к булавке и готово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F:\цветы\20200213_15591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9" r="8627"/>
          <a:stretch/>
        </p:blipFill>
        <p:spPr bwMode="auto">
          <a:xfrm>
            <a:off x="1907704" y="1516029"/>
            <a:ext cx="4680520" cy="3825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5516" y="620688"/>
            <a:ext cx="87129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необычное занятие очень нравится детям. Оно позволяет развивать воображение, мышление и мелкую моторику рук. Ребята дошкольной группы с удовольствием делали своим мамам такой необычный подарок.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426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65527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броши в виде цветка понадобится: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Яркий фетр (тонкий) красного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Нитки с иголкой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Мулине черного цвета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Синтепон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:\Users\ВЕРА\Desktop\публикация\a15ff2b975494db171af2f067d765e15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04864"/>
            <a:ext cx="464742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1426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760" y="260648"/>
            <a:ext cx="8892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изготавливать цветок из фетра: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Возьмите небольшой кусочек картона и вырежьте лепесток мака в форме полукруга. Край должен представлять собой волнистую линию с возвышенностью в центре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цветы\20200211_15485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2" r="18871"/>
          <a:stretch/>
        </p:blipFill>
        <p:spPr bwMode="auto">
          <a:xfrm>
            <a:off x="2123728" y="2222000"/>
            <a:ext cx="4408154" cy="3439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476672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Изготовьте с помощью шаблона 6 элементов. Для этого приложите выкройку к фетру и вырежьте по контуру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F:\цветы\20200211_15534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1" r="20968" b="5514"/>
          <a:stretch/>
        </p:blipFill>
        <p:spPr bwMode="auto">
          <a:xfrm>
            <a:off x="2195736" y="1700808"/>
            <a:ext cx="4752528" cy="373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3548" y="620688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Вырежьте из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кусочка фетра небольшой круг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F:\цветы\20200213_154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38" y="1556792"/>
            <a:ext cx="601666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1261" y="247349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Прошейте по краю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нитками и стяните в форму корзинки. В центр необходимо поместить небольшой кусочек синтепона, чтобы придать объем будущей сердцевине мака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F:\цветы\20200213_1551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1916832"/>
            <a:ext cx="6016667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61970"/>
            <a:ext cx="9036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Сшейте все лепестки между собой, накладывая один на другой в основании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F:\цветы\20200213_1554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96" y="1484784"/>
            <a:ext cx="6444208" cy="362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убликация\aFWBUHO60b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306216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мешочек положите сверху тычинок и зафиксируйте нитками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F:\цветы\20200213_1558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96" y="1616566"/>
            <a:ext cx="6444208" cy="3624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342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104</TotalTime>
  <Words>196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ВЕРА</dc:creator>
  <cp:lastModifiedBy>ВЕРА</cp:lastModifiedBy>
  <cp:revision>8</cp:revision>
  <dcterms:created xsi:type="dcterms:W3CDTF">2021-03-31T08:25:22Z</dcterms:created>
  <dcterms:modified xsi:type="dcterms:W3CDTF">2021-03-31T15:56:14Z</dcterms:modified>
</cp:coreProperties>
</file>