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2a000001786901acfd18b7b92fd3499e1ef7-1552252-fast-images&amp;n=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"/>
          <a:stretch/>
        </p:blipFill>
        <p:spPr bwMode="auto">
          <a:xfrm>
            <a:off x="128934" y="116632"/>
            <a:ext cx="890756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260648"/>
            <a:ext cx="615886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МБДОУ «Детский сад общеразвивающего вида №144»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093296"/>
            <a:ext cx="465633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Воспитатель Сабурова Елена Викторовна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011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60.wwf.ru/static/media/action.f4c4a4e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43456"/>
            <a:ext cx="4476750" cy="643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1916" y="26064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Час Земли — самая массовая экологическая акция на планете. Цель акции — привлечь внимание к необходимости ответственного отношения к природе и ресурсам планеты. Каждый год все страны-участники поднимают одну из актуальных экологических тем. Кульминацией кампании является сам «Час Земли»:</a:t>
            </a:r>
          </a:p>
          <a:p>
            <a:pPr algn="ctr"/>
            <a:r>
              <a:rPr lang="ru-RU" sz="2400" b="1" dirty="0"/>
              <a:t>миллионы людей из 180 стран выключают свет и электроприборы на 1 час.</a:t>
            </a:r>
          </a:p>
          <a:p>
            <a:pPr algn="ctr"/>
            <a:r>
              <a:rPr lang="ru-RU" sz="2400" b="1" dirty="0" smtClean="0"/>
              <a:t>Дети и родители нашей группы также приняли участие в акции.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78232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ih\Desktop\ФОТО ДС\IMG-20210326-WA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260649"/>
            <a:ext cx="3848444" cy="28803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66060" y="764704"/>
            <a:ext cx="48779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На сайте организатора акции родители прошли </a:t>
            </a:r>
            <a:r>
              <a:rPr lang="en-US" sz="2400" b="1" dirty="0" smtClean="0"/>
              <a:t>online </a:t>
            </a:r>
            <a:r>
              <a:rPr lang="ru-RU" sz="2400" b="1" dirty="0" smtClean="0"/>
              <a:t>тестирование и получили сертификаты.</a:t>
            </a:r>
          </a:p>
          <a:p>
            <a:pPr algn="ctr"/>
            <a:r>
              <a:rPr lang="ru-RU" sz="2400" b="1" dirty="0" smtClean="0"/>
              <a:t>В преддверии акции с детьми </a:t>
            </a:r>
            <a:r>
              <a:rPr lang="ru-RU" sz="2400" b="1" dirty="0"/>
              <a:t>были организованы тематические </a:t>
            </a:r>
            <a:r>
              <a:rPr lang="ru-RU" sz="2400" b="1" dirty="0" smtClean="0"/>
              <a:t>беседы, рисование </a:t>
            </a:r>
            <a:r>
              <a:rPr lang="ru-RU" sz="2400" b="1" dirty="0"/>
              <a:t>на тему </a:t>
            </a:r>
            <a:r>
              <a:rPr lang="ru-RU" sz="2400" b="1" dirty="0" smtClean="0"/>
              <a:t>«Сбережем планету», дидактические </a:t>
            </a:r>
            <a:r>
              <a:rPr lang="ru-RU" sz="2400" b="1" dirty="0"/>
              <a:t>игры </a:t>
            </a:r>
            <a:r>
              <a:rPr lang="ru-RU" sz="2400" b="1" dirty="0" smtClean="0"/>
              <a:t>«</a:t>
            </a:r>
            <a:r>
              <a:rPr lang="ru-RU" sz="2400" b="1" dirty="0"/>
              <a:t>Человек и природа</a:t>
            </a:r>
            <a:r>
              <a:rPr lang="ru-RU" sz="2400" b="1" dirty="0" smtClean="0"/>
              <a:t>», </a:t>
            </a:r>
            <a:r>
              <a:rPr lang="ru-RU" sz="2400" b="1" dirty="0"/>
              <a:t>просмотр презентации </a:t>
            </a:r>
            <a:r>
              <a:rPr lang="ru-RU" sz="2400" b="1" dirty="0" smtClean="0"/>
              <a:t>«</a:t>
            </a:r>
            <a:r>
              <a:rPr lang="ru-RU" sz="2400" b="1" dirty="0"/>
              <a:t>Живая планета Земля».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Ребята </a:t>
            </a:r>
            <a:r>
              <a:rPr lang="ru-RU" sz="2400" b="1" dirty="0"/>
              <a:t>ознакомились с условиями акции «Час Земли». </a:t>
            </a:r>
          </a:p>
        </p:txBody>
      </p:sp>
      <p:pic>
        <p:nvPicPr>
          <p:cNvPr id="1026" name="Picture 2" descr="C:\Users\kih\Desktop\зарядка\IMG_20210406_1548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3249228"/>
            <a:ext cx="2015231" cy="189982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ih\Desktop\IMG_20210412_15584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2653" y="4754788"/>
            <a:ext cx="1933407" cy="18071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76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ih\Desktop\ФОТО ДС\IMG-20210328-WA00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793" y="188640"/>
            <a:ext cx="3458823" cy="256564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ih\Desktop\ФОТО ДС\IMG-20210328-WA00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07793" y="4395684"/>
            <a:ext cx="2963535" cy="234370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kih\Desktop\ФОТО ДС\IMG-20210328-WA001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8510" y="188640"/>
            <a:ext cx="2742709" cy="274936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kih\Desktop\ФОТО ДС\IMG-20210328-WA001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18151" y="440297"/>
            <a:ext cx="2442918" cy="22460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kih\Desktop\ФОТО ДС\IMG-20210328-WA002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9789" y="4523420"/>
            <a:ext cx="2800150" cy="20882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kih\Desktop\ФОТО ДС\IMG-20210329-WA0000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6449" y="3645024"/>
            <a:ext cx="2877000" cy="298561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852936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Света нет, а нам не скучно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115353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05444" y="293876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Такие акции и мероприятия помогают воспитывать у дошколят бережное отношение к природе, привлекают внимание к проблеме ответственного отношения к природным ресурсам, которые стоят сегодня в ряду важнейших экологических задач.</a:t>
            </a:r>
            <a:endParaRPr lang="ru-RU" sz="3200" dirty="0"/>
          </a:p>
        </p:txBody>
      </p:sp>
      <p:pic>
        <p:nvPicPr>
          <p:cNvPr id="3074" name="Picture 2" descr="https://storage.myseldon.com/news_pict_71/7105BD68450C23D9C5FD483C705591D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147661" cy="259228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ih\Desktop\Климов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3188">
            <a:off x="507157" y="2699137"/>
            <a:ext cx="1628768" cy="2303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ih\Desktop\Коростелева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41025"/>
            <a:ext cx="1489539" cy="210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ih\Desktop\Мельникова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97380">
            <a:off x="2027105" y="2425404"/>
            <a:ext cx="1420036" cy="200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ih\Desktop\Князева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3239">
            <a:off x="1392525" y="4392693"/>
            <a:ext cx="1557875" cy="22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kih\Desktop\Пекшева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7123" y="4441024"/>
            <a:ext cx="1489539" cy="210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421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172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kih</dc:creator>
  <cp:lastModifiedBy>kih</cp:lastModifiedBy>
  <cp:revision>9</cp:revision>
  <dcterms:created xsi:type="dcterms:W3CDTF">2021-03-23T19:04:21Z</dcterms:created>
  <dcterms:modified xsi:type="dcterms:W3CDTF">2021-04-12T16:46:23Z</dcterms:modified>
</cp:coreProperties>
</file>