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375" r:id="rId3"/>
    <p:sldId id="388" r:id="rId4"/>
    <p:sldId id="376" r:id="rId5"/>
    <p:sldId id="373" r:id="rId6"/>
    <p:sldId id="389" r:id="rId7"/>
    <p:sldId id="374" r:id="rId8"/>
    <p:sldId id="378" r:id="rId9"/>
    <p:sldId id="379" r:id="rId10"/>
    <p:sldId id="380" r:id="rId11"/>
    <p:sldId id="381" r:id="rId12"/>
    <p:sldId id="382" r:id="rId13"/>
    <p:sldId id="384" r:id="rId14"/>
    <p:sldId id="383" r:id="rId15"/>
    <p:sldId id="344" r:id="rId16"/>
    <p:sldId id="385" r:id="rId17"/>
    <p:sldId id="351" r:id="rId18"/>
    <p:sldId id="386" r:id="rId19"/>
    <p:sldId id="387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484784"/>
            <a:ext cx="8972269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по теме: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 тела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март,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2021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как лучи они сияют,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застилает их слеза,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Порой читают иль моргают,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то смеются вдруг… /глаза/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2116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Л: Для чего нужны глаза? /глаза нужны для того, чтобы видеть, смотреть/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s://xn----8sbafpvmb4ccfed.xn--p1ai/media/posts/glaza/milye-glaza-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66906">
            <a:off x="1843965" y="1728308"/>
            <a:ext cx="6208740" cy="30618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Л: А сейчас расскажем и покажем, какие еще части тела есть у человека.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Взрослый, проговаривая стихотворение, показывает на себе части тела, остальные дети повторяют за ним движения на своих местах.</a:t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889844"/>
            <a:ext cx="849694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Есть на пальцах наших ногти.  Есть у нас на голове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руках – запястья, локти.  Уха два и мочки две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Темя, шея, плечи, грудь. Брови, скулы и виски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Бедра, пятки, две стопы. И глаза, что так близки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Есть колени и спина.  Щеки, нос и две ноздри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она всего одна.  Губы, зубы – посмотри!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Подбородок под губой, вот что знаем мы с тобой.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657671"/>
            <a:ext cx="93245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Л: Для чего нужны зубы, язык, ноги, руки, нос, ресницы? /ответы детей/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что еще находится на голове? /волосы/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-61555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Туловище имеет руки и ноги.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Ребята, назовите мне части руки /плечо, локоть, ладонь, пальцы, ногти/.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9" name="Picture 7" descr="https://fsd.multiurok.ru/html/2018/10/22/s_5bcda25b78760/img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780" y="1031734"/>
            <a:ext cx="7860628" cy="53495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-66002"/>
            <a:ext cx="9144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какие части ноги вы знаете? /бедро, колено, голень, ступня, пальцы, ногти, подошва, пятки/.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fsd.multiurok.ru/html/2018/10/22/s_5bcda25b78760/img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8109879" cy="53732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6211669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вы знаете, каких частей тела нет у домашних животных, но есть у человека? /ладонь, пальцы, ногти, локти, руки/.</a:t>
            </a:r>
            <a:endParaRPr lang="ru-RU" b="1" dirty="0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Л: А сейчас мы поиграем в игру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«Один много»,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называю один предмет, а вы много.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Ухо – уши, шея- шеи, глаз - глаза, волос - волосы, голова - головы, лоб- лбы, рот - рты, нос - носы, щека - щеки, палец - пальцы, локоть - локти, бровь – брови.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50" name="Picture 6" descr="https://i.pinimg.com/originals/d0/f1/87/d0f1871d2f7588f265ce520241ad41d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813354"/>
            <a:ext cx="5400600" cy="50446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6788697"/>
        </p:xfrm>
        <a:graphic>
          <a:graphicData uri="http://schemas.openxmlformats.org/drawingml/2006/table">
            <a:tbl>
              <a:tblPr/>
              <a:tblGrid>
                <a:gridCol w="5212820"/>
                <a:gridCol w="3931180"/>
              </a:tblGrid>
              <a:tr h="67887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Л: Встаньте за своими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стульями,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проведем небольшую зарядку.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153" marR="59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098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Кто скажите, сможет дети повторить движенья эти? Руки вверх я подниму.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Дети: Это тоже я могу!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Логопед: Вправо влево разведу.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Дети: Это тоже я могу.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Логопед: И как птица полечу.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Дети: Это тоже я могу.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Логопед: Головою поверчу.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Дети: Это тоже я могу.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Логопед: А теперь присяду, встану и нисколько не устану.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Дети: Это тоже я могу.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Логопед: Я попрыгаю немножко.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Дети: Это тоже я могу.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Логопед: И пешком пойду в дорогу.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Дети: Это тоже я могу.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Логопед: И на месте побегу.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Дети: Это тоже я могу.</a:t>
                      </a:r>
                    </a:p>
                  </a:txBody>
                  <a:tcPr marL="59153" marR="59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Логопед: Все на свете я могу.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Вверх ладошки! Хлоп, хлоп!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коленкам – шлеп, шлеп!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плечам теперь похлопай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бокам себя пошлепай!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Можем хлопнуть за спиной! Хлоп, хлоп!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Хлопаем перед собой! Хлоп, хлоп!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Вправо можем! Влево можем!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 крест накрест руки сложим.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Левой ручкой – по плечу,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Правой ручкой – покручу,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носочки и на пятки,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Вот и кончилась зарядка.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153" marR="591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Л: Посмотрите, это два брата ИК и ИЩ, сравним братьев.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ИЩА лицо веселое, а у ИКА - /грустное/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ИЩА волосы темные, а у ИКА - /светлые/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ИЩА волосы прямые, а у ИКА - /кудрявые/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ИЩА нос большой, а у ИКА - /маленький/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ИЩ толстый, а ИК /худой/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ИЩ высокий, а ИК /низкий/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img1.liveinternet.ru/images/attach/c/11/128/199/128199041__e77b9_592d24fa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844824"/>
            <a:ext cx="5004048" cy="50131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33765" y="2924944"/>
            <a:ext cx="6840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Глаза вверх мы поднимаем,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Вниз потом их опускаем.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 – быстро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поморгаем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тихонько открываем.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Влево – вправо, влево - вправо,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для наших глаз забава.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i.pinimg.com/736x/24/a0/61/24a0613a86d723b339449d6cb0677c9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0"/>
            <a:ext cx="6624736" cy="2200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7027794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964488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Л: Вы, наверное, уже  знаете, что может произойти, если человек не следит за чистотой своего тела. Вот послушайте отрывок из стихотворения К.И. Чуковского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«Ах ты, гадкий, ах ты, грязный,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Неумытый поросенок!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Ты чернее трубочиста, полюбуйся на себя.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 тебя на шее вакса,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 тебя под носом клякса,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 тебя такие руки, что сбежали даже брюки,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Даже брюки, даже брюки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Убежали от тебя».</a:t>
            </a: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Л: Ребята, как вы думаете, о ком эти стихи? /о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неряхе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грязнуле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/ - Что надо делать, чтобы быть чистым? /умываться, мыть руки, тело, чистить зубы, причёсываться, чистить и гладить одежду, чистить обувь…/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s://i.pinimg.com/originals/77/46/de/7746decc61d0c0fc1a18997c32c807a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764704"/>
            <a:ext cx="3528392" cy="47045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129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Д/и: «Какие вещи нужны человеку, чтобы быть чистым и опрятным»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(логопед показывает предметы ухода за телом, а дети составляют предложения /расческа нужна человеку, чтобы причесывать волосы… и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/)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s://ds02.infourok.ru/uploads/ex/01b9/0005f528-21d60f27/img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136904" cy="45365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60648"/>
            <a:ext cx="910762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Мимическая гимнастика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 показывает пиктограммы (лицо с улыбкой, грустное, злое),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называют эмоцию и показывают ее.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Рисунок 1" descr="http://logomag.ru/files/StoreProdImage/274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CFBF6"/>
              </a:clrFrom>
              <a:clrTo>
                <a:srgbClr val="FCFB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4536504" cy="36782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5589240"/>
            <a:ext cx="2088232" cy="689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latin typeface="Times New Roman"/>
                <a:ea typeface="Calibri"/>
                <a:cs typeface="Times New Roman"/>
              </a:rPr>
              <a:t>Радость</a:t>
            </a:r>
            <a:endParaRPr lang="ru-RU" sz="3600" dirty="0">
              <a:ea typeface="Calibri"/>
              <a:cs typeface="Times New Roman"/>
            </a:endParaRPr>
          </a:p>
        </p:txBody>
      </p:sp>
      <p:pic>
        <p:nvPicPr>
          <p:cNvPr id="7" name="Рисунок 6" descr="http://logomag.ru/files/StoreProdImage/2743.jpg"/>
          <p:cNvPicPr/>
          <p:nvPr/>
        </p:nvPicPr>
        <p:blipFill>
          <a:blip r:embed="rId3" cstate="email">
            <a:clrChange>
              <a:clrFrom>
                <a:srgbClr val="F4F4F2"/>
              </a:clrFrom>
              <a:clrTo>
                <a:srgbClr val="F4F4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4000872" cy="396044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940152" y="5661248"/>
            <a:ext cx="2088232" cy="689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latin typeface="Times New Roman"/>
                <a:ea typeface="Calibri"/>
                <a:cs typeface="Times New Roman"/>
              </a:rPr>
              <a:t>Злость</a:t>
            </a:r>
            <a:endParaRPr lang="ru-RU" sz="3600" dirty="0">
              <a:ea typeface="Calibri"/>
              <a:cs typeface="Times New Roman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  <p:pic>
        <p:nvPicPr>
          <p:cNvPr id="10246" name="Picture 6" descr="https://yt3.ggpht.com/a/AATXAJyv6zhTqWpHwq_X8FGLSr13ypfL6qNOg-4DtUf0=s900-c-k-c0xffffffff-no-rj-mo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228912"/>
            <a:ext cx="6120680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ogomag.ru/files/StoreProdImage/2743.jpg"/>
          <p:cNvPicPr/>
          <p:nvPr/>
        </p:nvPicPr>
        <p:blipFill>
          <a:blip r:embed="rId2" cstate="email">
            <a:clrChange>
              <a:clrFrom>
                <a:srgbClr val="F6F6EE"/>
              </a:clrFrom>
              <a:clrTo>
                <a:srgbClr val="F6F6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4716016" cy="47525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5589240"/>
            <a:ext cx="2088232" cy="689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latin typeface="Times New Roman"/>
                <a:ea typeface="Calibri"/>
                <a:cs typeface="Times New Roman"/>
              </a:rPr>
              <a:t>Страх</a:t>
            </a:r>
            <a:endParaRPr lang="ru-RU" sz="3600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5589240"/>
            <a:ext cx="2088232" cy="689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latin typeface="Times New Roman"/>
                <a:ea typeface="Calibri"/>
                <a:cs typeface="Times New Roman"/>
              </a:rPr>
              <a:t>Грусть</a:t>
            </a:r>
            <a:endParaRPr lang="ru-RU" sz="3600" dirty="0">
              <a:ea typeface="Calibri"/>
              <a:cs typeface="Times New Roman"/>
            </a:endParaRPr>
          </a:p>
        </p:txBody>
      </p:sp>
      <p:pic>
        <p:nvPicPr>
          <p:cNvPr id="5" name="Рисунок 4" descr="http://logomag.ru/files/StoreProdImage/2743.jpg"/>
          <p:cNvPicPr/>
          <p:nvPr/>
        </p:nvPicPr>
        <p:blipFill>
          <a:blip r:embed="rId3" cstate="email">
            <a:clrChange>
              <a:clrFrom>
                <a:srgbClr val="FEF9F3"/>
              </a:clrFrom>
              <a:clrTo>
                <a:srgbClr val="FEF9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8910" y="764704"/>
            <a:ext cx="4485090" cy="46085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764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Ребята послушайте загадку: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Земле он всех сильней,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Потому что всех умней.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вы думаете, кто это? /человек/. О ком мы будем говорить? /о человеке/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s://i.pinimg.com/736x/fe/23/39/fe2339224e4bdd2e1429af76cba10205--clipart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412776"/>
            <a:ext cx="3312368" cy="54452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58924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Сегодня мы узнаем, какие части тела есть у человека, для чего они нужны человеку. Как сохранить чистоту и здоровье нашего тела.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23528" y="5445224"/>
            <a:ext cx="316835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«Горка»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Язык за зубы опускается,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Его кончик к зубам прижимается.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Спина сильно-сильно выгибается-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Вот какая горка получается!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932040" y="5589240"/>
            <a:ext cx="38519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Наказать непослушный язык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Язык твой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озорник,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не слушает тебя.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Накажи его скорее: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Пя-пя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пя-пя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пя-пя-пя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88640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для начала разомнем язык.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 читаю стих, вы выполняете упражнение.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ds05.infourok.ru/uploads/ex/0058/0004328f-51989f86/hello_html_2293f0f1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340768"/>
            <a:ext cx="3389915" cy="3672408"/>
          </a:xfrm>
          <a:prstGeom prst="rect">
            <a:avLst/>
          </a:prstGeom>
          <a:noFill/>
        </p:spPr>
      </p:pic>
      <p:pic>
        <p:nvPicPr>
          <p:cNvPr id="30724" name="Picture 4" descr="http://3.bp.blogspot.com/-TlTeZLX4bjk/VeG-v8jnXqI/AAAAAAAAB8c/ot6Nc-17SrI/s1600/%25D0%25BD%25D0%25B0%25D0%25BA%25D0%25B0%25D0%25B7%25D0%25B0%25D1%2582%25D1%258C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412775"/>
            <a:ext cx="3672408" cy="319235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tatic.tildacdn.com/tild6133-3362-4230-b265-616231633930/04d0ae10-b7bf-42f7-a.jpg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3200400" cy="4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main-cdn.goods.ru/big2/hlr-system/1717511/100024291280b1.jpg"/>
          <p:cNvPicPr/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1150144"/>
            <a:ext cx="3200400" cy="4953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27129619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51520" y="5301208"/>
            <a:ext cx="37799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Качели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качелях я качаюсь: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Вверх-вниз, вверх-вниз,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потом спускаюсь вниз!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156176" y="5013176"/>
            <a:ext cx="2987824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Лошадка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за цокот раздаётся?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лошадка к нам несётся.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лошадку мы глядим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же цокать все хотим: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Наш зацокал язык.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0" name="Picture 4" descr="https://ds04.infourok.ru/uploads/ex/12de/001227c5-5f4928d8/img9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3744416" cy="4348354"/>
          </a:xfrm>
          <a:prstGeom prst="rect">
            <a:avLst/>
          </a:prstGeom>
          <a:noFill/>
        </p:spPr>
      </p:pic>
      <p:pic>
        <p:nvPicPr>
          <p:cNvPr id="14342" name="Picture 6" descr="https://ds04.infourok.ru/uploads/ex/1191/000a4ac0-2082dfe3/img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836712"/>
            <a:ext cx="3816424" cy="38164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logoped-online.by/wp-content/uploads/2020/03/Chasti-tel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089522"/>
            <a:ext cx="4896544" cy="576847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1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  знаете, какие части тела есть у человека? Как называется самая большая часть тела человека? /туловище/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Логопед вместе с детьми показывает на плакате, где находятся и как называются части тела /живот, спина бока/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Л: Так же у человека есть голова, на ней расположены  органы, а какие это органы предлагаю вам отгадать  загадки: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76470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зверюшки – на макушке,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у нас ниже глаз. /уши/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949280"/>
            <a:ext cx="9073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Л: Для чего нужны уши? /уши нужны для того, чтобы слышать, слушать/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27652" name="Picture 4" descr="http://funnymom.ru/wp-content/uploads/2017/08/2-6-1170x78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196752"/>
            <a:ext cx="7200800" cy="46805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</TotalTime>
  <Words>609</Words>
  <Application>Microsoft Office PowerPoint</Application>
  <PresentationFormat>Экран (4:3)</PresentationFormat>
  <Paragraphs>79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Логопед</cp:lastModifiedBy>
  <cp:revision>145</cp:revision>
  <dcterms:created xsi:type="dcterms:W3CDTF">2020-11-09T04:40:14Z</dcterms:created>
  <dcterms:modified xsi:type="dcterms:W3CDTF">2021-04-12T12:23:54Z</dcterms:modified>
</cp:coreProperties>
</file>