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4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40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669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7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6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25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76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4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10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96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96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19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DA326-C07D-4351-BBBD-0EB0C0805617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C4DD0-11BA-4960-A7B6-CF208D60A4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9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8472" y="1185751"/>
            <a:ext cx="9144000" cy="1655762"/>
          </a:xfrm>
        </p:spPr>
        <p:txBody>
          <a:bodyPr/>
          <a:lstStyle/>
          <a:p>
            <a:r>
              <a:rPr lang="ru-RU" sz="4000" dirty="0" err="1" smtClean="0"/>
              <a:t>Идё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т</a:t>
            </a:r>
            <a:r>
              <a:rPr lang="ru-RU" sz="40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41859" y="662531"/>
            <a:ext cx="227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Что делает?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im0-tub-ru.yandex.net/i?id=5c1143c5cd9c928070db9ceec511bf2d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4570" y="982796"/>
            <a:ext cx="2739755" cy="182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4678496" y="1900401"/>
            <a:ext cx="403952" cy="11886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img-fotki.yandex.ru/get/6429/181450557.71/0_ab690_bd33e639_ori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2807" y="3089085"/>
            <a:ext cx="2096278" cy="359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790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49"/>
    </mc:Choice>
    <mc:Fallback xmlns="">
      <p:transition spd="slow" advTm="119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027104" y="1218801"/>
            <a:ext cx="9144000" cy="1655762"/>
          </a:xfrm>
        </p:spPr>
        <p:txBody>
          <a:bodyPr/>
          <a:lstStyle/>
          <a:p>
            <a:r>
              <a:rPr lang="ru-RU" sz="4000" dirty="0" err="1" smtClean="0"/>
              <a:t>Идё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т</a:t>
            </a:r>
            <a:r>
              <a:rPr lang="ru-RU" sz="40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6283" y="783716"/>
            <a:ext cx="227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Что делает?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0143" y="1218801"/>
            <a:ext cx="2068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босико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м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22741" y="801679"/>
            <a:ext cx="883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Как?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90580" y="1240035"/>
            <a:ext cx="2310127" cy="70147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8071556" y="1572744"/>
            <a:ext cx="1569155" cy="33266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6" name="Picture 4" descr="https://im0-tub-ru.yandex.net/i?id=6f65c2c2284f8dad56651429eed0ee52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704" y="3206218"/>
            <a:ext cx="3163358" cy="218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нак запрета 10"/>
          <p:cNvSpPr/>
          <p:nvPr/>
        </p:nvSpPr>
        <p:spPr>
          <a:xfrm>
            <a:off x="5038497" y="2874562"/>
            <a:ext cx="2980266" cy="2848904"/>
          </a:xfrm>
          <a:prstGeom prst="noSmoking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8" name="Picture 6" descr="https://get.wallhere.com/photo/model-street-winter-photography-dress-blue-fashion-spring-clothing-color-child-walk-girl-beauty-season-photograph-snapshot-footwear-photo-shoot-64042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6283" y="2840696"/>
            <a:ext cx="1761066" cy="354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лево 11"/>
          <p:cNvSpPr/>
          <p:nvPr/>
        </p:nvSpPr>
        <p:spPr>
          <a:xfrm>
            <a:off x="3533422" y="4097867"/>
            <a:ext cx="1309511" cy="5481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882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58"/>
    </mc:Choice>
    <mc:Fallback xmlns="">
      <p:transition spd="slow" advTm="247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4" grpId="0"/>
      <p:bldP spid="6" grpId="0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027104" y="1218801"/>
            <a:ext cx="9144000" cy="1655762"/>
          </a:xfrm>
        </p:spPr>
        <p:txBody>
          <a:bodyPr/>
          <a:lstStyle/>
          <a:p>
            <a:r>
              <a:rPr lang="ru-RU" sz="4000" dirty="0" err="1" smtClean="0"/>
              <a:t>Идё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т</a:t>
            </a:r>
            <a:r>
              <a:rPr lang="ru-RU" sz="40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6283" y="783716"/>
            <a:ext cx="227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Что делает?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5610" y="1218801"/>
            <a:ext cx="1927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пешко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м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22741" y="801679"/>
            <a:ext cx="883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Как?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i.gifer.com/PK2U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516" y="2343809"/>
            <a:ext cx="5772690" cy="432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326" y="1218801"/>
            <a:ext cx="2347163" cy="737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773" y="1398108"/>
            <a:ext cx="1585097" cy="33104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12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06"/>
    </mc:Choice>
    <mc:Fallback xmlns="">
      <p:transition spd="slow" advTm="17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2952" y="2209348"/>
            <a:ext cx="1883885" cy="620958"/>
          </a:xfrm>
        </p:spPr>
        <p:txBody>
          <a:bodyPr>
            <a:normAutofit lnSpcReduction="10000"/>
          </a:bodyPr>
          <a:lstStyle/>
          <a:p>
            <a:r>
              <a:rPr lang="ru-RU" sz="4000" dirty="0" err="1" smtClean="0"/>
              <a:t>Б</a:t>
            </a:r>
            <a:r>
              <a:rPr lang="ru-RU" sz="4000" dirty="0" err="1" smtClean="0"/>
              <a:t>ежи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т</a:t>
            </a:r>
            <a:r>
              <a:rPr lang="ru-RU" sz="40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6283" y="783716"/>
            <a:ext cx="227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Что делает?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3935" y="2116851"/>
            <a:ext cx="1501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бего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м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22741" y="801679"/>
            <a:ext cx="883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Как?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928" y="676486"/>
            <a:ext cx="2497524" cy="784936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2385151" y="1553919"/>
            <a:ext cx="319489" cy="562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647" y="760325"/>
            <a:ext cx="1927953" cy="605928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>
            <a:off x="6604878" y="1506334"/>
            <a:ext cx="319489" cy="562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i.gifer.com/73WE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551" y="2824737"/>
            <a:ext cx="3315473" cy="397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artiestick.com/nascar/arg-checkered-flag-url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3250" y="4261366"/>
            <a:ext cx="14287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555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84"/>
    </mc:Choice>
    <mc:Fallback xmlns="">
      <p:transition spd="slow" advTm="206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4" grpId="0"/>
      <p:bldP spid="6" grpId="0"/>
      <p:bldP spid="2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2952" y="2209348"/>
            <a:ext cx="1883885" cy="620958"/>
          </a:xfrm>
        </p:spPr>
        <p:txBody>
          <a:bodyPr>
            <a:normAutofit lnSpcReduction="10000"/>
          </a:bodyPr>
          <a:lstStyle/>
          <a:p>
            <a:r>
              <a:rPr lang="ru-RU" sz="4000" dirty="0" err="1" smtClean="0"/>
              <a:t>Е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дет</a:t>
            </a:r>
            <a:r>
              <a:rPr lang="ru-RU" sz="4000" dirty="0" smtClean="0"/>
              <a:t>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6283" y="783716"/>
            <a:ext cx="2277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Что делает?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3935" y="2116851"/>
            <a:ext cx="178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верхо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4000" dirty="0" err="1" smtClean="0"/>
              <a:t>м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22741" y="801679"/>
            <a:ext cx="883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Как?</a:t>
            </a:r>
            <a:endParaRPr lang="ru-RU" sz="2800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928" y="676486"/>
            <a:ext cx="2497524" cy="784936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2385151" y="1553919"/>
            <a:ext cx="319489" cy="562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647" y="760325"/>
            <a:ext cx="1927953" cy="605928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>
            <a:off x="6604878" y="1506334"/>
            <a:ext cx="319489" cy="562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i.gifer.com/41ez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7759" y="3004570"/>
            <a:ext cx="4036608" cy="398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9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19"/>
    </mc:Choice>
    <mc:Fallback xmlns="">
      <p:transition spd="slow" advTm="249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4" grpId="0"/>
      <p:bldP spid="6" grpId="0"/>
      <p:bldP spid="2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8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5|3.2|1.2|1|3.2|2.8|1.9|1.5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2.6|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1|1.9|1.7|1.2|1.1|2.2|1.1|1.3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2.6|1.1|1|0.9|2.2|1.2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32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Антонова</dc:creator>
  <cp:lastModifiedBy>HP</cp:lastModifiedBy>
  <cp:revision>12</cp:revision>
  <dcterms:created xsi:type="dcterms:W3CDTF">2020-04-29T22:34:44Z</dcterms:created>
  <dcterms:modified xsi:type="dcterms:W3CDTF">2021-04-11T21:02:38Z</dcterms:modified>
</cp:coreProperties>
</file>