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60648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«Детский сад № 6» </a:t>
            </a:r>
          </a:p>
          <a:p>
            <a:pPr algn="ctr"/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Назарово Красноярского края </a:t>
            </a:r>
            <a:endParaRPr lang="ru-RU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424499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Культурная практика «Детский совет»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573325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</a:t>
            </a:r>
          </a:p>
          <a:p>
            <a:pPr algn="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Волкова Д.Н. ,Цапаева О.А.,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Сиделёва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В.А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708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474345"/>
            <a:ext cx="763284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Участие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совете возможно для детей любого возраста. Дети обладают значительно большим потенциалом, чем предполагают взрослые. При соответствующей поддержке они могут осознанно и целенаправленно принимать участие в определении дневных дел, могут четко сказать, что им нравится / не нравится, рассказать о своих идеях и представлениях, дать оценку своим идеям, делам и действиям и действиям других. Культура участия (соучастия) может быть сформирована только постоянной ежедневной практикой.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9050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42581" y="260648"/>
            <a:ext cx="741682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детского совета </a:t>
            </a: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настрой на весь день — «задать тон». </a:t>
            </a:r>
            <a:endParaRPr lang="ru-RU" sz="2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межличностного и познавательно-делового общения детей и взрослых. </a:t>
            </a:r>
            <a:endParaRPr lang="ru-RU" sz="2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из личного опыта наиболее значимые, интересные события, рассказывать о них кратко, но последовательно и логично. </a:t>
            </a:r>
            <a:endParaRPr lang="ru-RU" sz="2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формулировать суждения, аргументировать высказывания, отстаивать свою точку зрения. </a:t>
            </a:r>
            <a:endParaRPr lang="ru-RU" sz="2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 нового проекта / подвести итоги проекта. </a:t>
            </a:r>
            <a:endParaRPr lang="ru-RU" sz="2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действий. </a:t>
            </a:r>
            <a:endParaRPr lang="ru-RU" sz="2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делать осознанный ответственный выбор. </a:t>
            </a:r>
            <a:endParaRPr lang="ru-RU" sz="2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договариваться о совместной деятельности, распределять роли и обязанности и др.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857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16632"/>
            <a:ext cx="7632848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детского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совета</a:t>
            </a:r>
          </a:p>
          <a:p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Единственно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верной структуры НЕТ.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 НЕ занятие.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нем НЕ может быть принуждением.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Что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есть?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(инвариант: пожелания, комплименты, подарки).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(инвариант: тренинг, пение, слушание). Обмен новостями.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 (инвариант: выбор темы проекта, презентация центров, формулирование идей, выбор деятельности).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 (работы в центре, проекта, дня). Задачи развития детей.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принятые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группы. Право принимать / не принимать участие в общем деле.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451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332656"/>
            <a:ext cx="756084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проведения детского совета. </a:t>
            </a: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целом детский совет может длиться, в зависимости от возрастной группы и ситуации, от 5 до 20 минут.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Жесткой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рамки нет. </a:t>
            </a:r>
            <a:endParaRPr lang="ru-RU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зависеть от того, насколько всем хорошо вместе, насколько детский совет идет живо и весело, насколько обсуждаемая тема интересна и важна и что составляет главную задачу: выбор темы планирование или текущее самоопределение детей в делах и действиях дня.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57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332655"/>
            <a:ext cx="748883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Первое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— выбор темы образовательного проекта (события, акции). Второе направление — разработка плана проекта, плана образовательного события). Третье направление — планирование дел и действий на текущий день. Все идеи детей вносятся в общий план наравне с идеями взрослых. Планируя работу вместе с детьми, взрослые получают самостоятельно, а значит, осознанно и ответственно, выбранные ими дела и действия, и теперь не нужно придумывать мотивацию — мотивация уже есть, причем внутренняя, самая важная и устойчивая. Дети до начала действия уже знают, чем они могут заняться сами и чем планируют заняться другие. Это придает образованию в целом и конкретному дню определенность и продуманность.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2044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204864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3048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</TotalTime>
  <Words>138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Цапаева</dc:creator>
  <cp:lastModifiedBy>Lenovo</cp:lastModifiedBy>
  <cp:revision>6</cp:revision>
  <dcterms:created xsi:type="dcterms:W3CDTF">2017-08-20T07:36:04Z</dcterms:created>
  <dcterms:modified xsi:type="dcterms:W3CDTF">2017-08-20T07:57:19Z</dcterms:modified>
</cp:coreProperties>
</file>