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12.04.21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12.04.21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12.04.21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12.04.21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12.04.21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12.04.21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12.04.21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12.04.21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12.04.21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12.04.21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пн 12.04.21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пн 12.04.21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ГБОУ СОШ 1997\Desktop\чарушин\2055648-7024b2c0542010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7772400" cy="4392488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Евгений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Чарушин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-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художник и писатель.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	</a:t>
            </a:r>
            <a:r>
              <a:rPr lang="ru-RU" dirty="0" smtClean="0"/>
              <a:t>	</a:t>
            </a:r>
            <a:r>
              <a:rPr lang="ru-RU" smtClean="0"/>
              <a:t>	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24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5" y="0"/>
            <a:ext cx="9144775" cy="6826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6812" y="26064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детскую литературу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Чарушин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вошел со своей темой, со своим особенным голосом рассказчика и писателя, с безоблачным, радостным видением мира природы, полным солнца,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дижения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красок, открытий.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3" descr="C:\Users\ГБОУ СОШ 1997\Desktop\чарушин\3513287_afa21af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62568"/>
            <a:ext cx="428625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ГБОУ СОШ 1997\Desktop\чарушин\00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914636"/>
            <a:ext cx="2736304" cy="364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22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рассказах Евгения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Чарушина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герой - ребенок впервые сталкивается с природой.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его герои – птицы, зверята – весело, интересно, разнообразно живут на страницах книг. 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всегда в движении – бегают, прячутся, охотятся, путешествуют, обучаются лесным делам.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3" descr="C:\Users\ГБОУ СОШ 1997\Desktop\чарушин\2936410-0b3c3a15a4ec1a8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896156"/>
            <a:ext cx="4608512" cy="3487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4479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80" y="-14064"/>
            <a:ext cx="9150780" cy="687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3810" y="260648"/>
            <a:ext cx="8229600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Читая книги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Чарушина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мы узнаем о животных много интересного, нового, получаем самые первые и простые навыки наблюдения и ухода за ними.</a:t>
            </a: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Рассказанные истории – смешные и грустные, героические, забавные, поучительные, удивительные – пробуждают у нас первые глубокие чувства: дружественное внимание, участие, нежность, привязанность, заботу о слабых, покровительство беззащитным.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19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ЕВГЕНИЙ  ИВАНОВИЧ  ЧАРУШИН</a:t>
            </a:r>
            <a:endParaRPr lang="ru-RU" sz="2800" dirty="0"/>
          </a:p>
        </p:txBody>
      </p:sp>
      <p:pic>
        <p:nvPicPr>
          <p:cNvPr id="14338" name="Picture 2" descr="C:\Users\ГБОУ СОШ 1997\Desktop\чарушин\charushin_e-218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804" y="1556792"/>
            <a:ext cx="3528392" cy="4855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62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02" y="0"/>
            <a:ext cx="9150602" cy="683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3899" y="476672"/>
            <a:ext cx="8229600" cy="48139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Когда-то много лет назад.                                             В одной семье родился маленький мальчик. Родители назвали его Евгением, а фамилия его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былаЧарушин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ГБОУ СОШ 1997\Desktop\чарушин\1308739123_nylcnu6xw4tqs3e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5" b="7976"/>
          <a:stretch/>
        </p:blipFill>
        <p:spPr bwMode="auto">
          <a:xfrm>
            <a:off x="2783604" y="2564904"/>
            <a:ext cx="3570190" cy="4053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72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565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Отец мальчика привил ему любовь к природе и охоте.</a:t>
            </a: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детство мальчика было связано с животными.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Users\ГБОУ СОШ 1997\Desktop\чарушин\imgpre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42583"/>
            <a:ext cx="3456384" cy="342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97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638132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Мама Евгения </a:t>
            </a:r>
            <a:r>
              <a:rPr lang="ru-RU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Чарушина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садовод и                                        	        огородник любитель.</a:t>
            </a:r>
          </a:p>
          <a:p>
            <a:pPr marL="0" indent="0">
              <a:buNone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Вместе с мамой они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одили в лес. </a:t>
            </a:r>
          </a:p>
          <a:p>
            <a:pPr marL="0" indent="0">
              <a:buNone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Там они собирали  семена цветов </a:t>
            </a:r>
          </a:p>
          <a:p>
            <a:pPr marL="0" indent="0">
              <a:buNone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и выкапывали разные растения.</a:t>
            </a:r>
          </a:p>
          <a:p>
            <a:pPr marL="0" indent="0" algn="ctr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Жени выращивала </a:t>
            </a:r>
          </a:p>
          <a:p>
            <a:pPr marL="0" indent="0">
              <a:buNone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под снегом тюльпаны.</a:t>
            </a: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любила все живое </a:t>
            </a:r>
          </a:p>
          <a:p>
            <a:pPr marL="0" indent="0" algn="ctr">
              <a:buNone/>
            </a:pP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эту любовь передала сыну.</a:t>
            </a:r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ГБОУ СОШ 1997\Desktop\чарушин\loj55_90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3779"/>
            <a:ext cx="2286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ГБОУ СОШ 1997\Desktop\чарушин\15405321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2564904"/>
            <a:ext cx="3137637" cy="298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068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60"/>
            <a:ext cx="9144000" cy="6852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7"/>
            <a:ext cx="8229600" cy="659735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родительский дом с огромным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заросшим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садом был густо населён всевозможной живностью. Это был настоящий домашний зоопарк -- кудахчущий, хрюкающий, ржущий, мяукающий и лающий. Во дворе обитали поросята, индюшата, кролики, цыплята, котята и всяческая птица -- чижи, свиристели, щеглы, разные подстреленные кем-то на охоте птицы, которых выхаживали и лечили.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самом доме жили кошки, на окнах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висели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клетки с птицами, стояли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аквариумы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банки с рыбками, а ещё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доме жил некто Бобка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пес о трех лапах,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закадычный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маленького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Жени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Чарушина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В шесть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Женя сильно  заболел,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решил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           однажды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все то, что едят птицы, и наелся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             самой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невообразимой гадости... В другой раз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		            переплыл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со стадом, держась за хвост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коровы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широкую реку Вятку.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этими воспоминаниями связано раннее детство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мальчика.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 descr="C:\Users\ГБОУ СОШ 1997\Desktop\чарушин\14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58"/>
          <a:stretch/>
        </p:blipFill>
        <p:spPr bwMode="auto">
          <a:xfrm>
            <a:off x="4429250" y="1772816"/>
            <a:ext cx="421358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ГБОУ СОШ 1997\Desktop\чарушин\0003-003-Ljubimym-chteniem-ZHeni-CHarushina-byli-knigi-o-zhizni-zhivotnyk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89039"/>
            <a:ext cx="1781353" cy="2548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624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23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260648"/>
            <a:ext cx="5544616" cy="659735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/>
              <a:t>Евгений </a:t>
            </a:r>
            <a:r>
              <a:rPr lang="ru-RU" dirty="0" err="1"/>
              <a:t>Чарушин</a:t>
            </a:r>
            <a:r>
              <a:rPr lang="ru-RU" dirty="0"/>
              <a:t> рисовать начал довольно  рано. </a:t>
            </a:r>
            <a:r>
              <a:rPr lang="ru-RU" dirty="0" smtClean="0"/>
              <a:t>С </a:t>
            </a:r>
            <a:r>
              <a:rPr lang="ru-RU" dirty="0"/>
              <a:t>юных лет Евгений желал сохранить так быстро меняющийся мир, запечатлеть увиденное.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"</a:t>
            </a:r>
            <a:r>
              <a:rPr lang="ru-RU" dirty="0"/>
              <a:t>На помощь пришло рисование... Художник во мне родился все-таки раньше, чем писатель. Нужные слова пришли </a:t>
            </a:r>
            <a:r>
              <a:rPr lang="ru-RU" dirty="0" smtClean="0"/>
              <a:t>позже« - говорил Евгений. </a:t>
            </a:r>
          </a:p>
          <a:p>
            <a:pPr marL="0" indent="0" algn="ctr">
              <a:buNone/>
            </a:pPr>
            <a:r>
              <a:rPr lang="ru-RU" dirty="0" smtClean="0"/>
              <a:t>По </a:t>
            </a:r>
            <a:r>
              <a:rPr lang="ru-RU" dirty="0"/>
              <a:t>собственному определению он рос "с карандашом и кистью в руках". 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Он </a:t>
            </a:r>
            <a:r>
              <a:rPr lang="ru-RU" dirty="0"/>
              <a:t>слушал сказки с карандашом и рисовал во время </a:t>
            </a:r>
            <a:r>
              <a:rPr lang="ru-RU" dirty="0" smtClean="0"/>
              <a:t>рассказа. </a:t>
            </a:r>
            <a:r>
              <a:rPr lang="ru-RU" dirty="0"/>
              <a:t>Рисовал начинающий художник </a:t>
            </a:r>
            <a:r>
              <a:rPr lang="ru-RU" dirty="0" smtClean="0"/>
              <a:t>преимущественно </a:t>
            </a:r>
            <a:r>
              <a:rPr lang="ru-RU" dirty="0"/>
              <a:t>зверей, птиц да индейцев на </a:t>
            </a:r>
            <a:r>
              <a:rPr lang="ru-RU" dirty="0" smtClean="0"/>
              <a:t>лошадях.</a:t>
            </a:r>
          </a:p>
          <a:p>
            <a:pPr marL="0" indent="0" algn="ctr">
              <a:buNone/>
            </a:pPr>
            <a:r>
              <a:rPr lang="ru-RU" dirty="0" smtClean="0"/>
              <a:t>Еще он умел играть на скрипке, писал стихи, вечно что-то </a:t>
            </a:r>
            <a:r>
              <a:rPr lang="ru-RU" dirty="0"/>
              <a:t>изобретал. </a:t>
            </a:r>
            <a:endParaRPr lang="ru-RU" dirty="0" smtClean="0"/>
          </a:p>
        </p:txBody>
      </p:sp>
      <p:pic>
        <p:nvPicPr>
          <p:cNvPr id="6147" name="Picture 3" descr="C:\Users\ГБОУ СОШ 1997\Desktop\чарушин\blog_entry_5177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4"/>
          <a:stretch/>
        </p:blipFill>
        <p:spPr bwMode="auto">
          <a:xfrm rot="21064898">
            <a:off x="46782" y="4672153"/>
            <a:ext cx="1881300" cy="205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ГБОУ СОШ 1997\Desktop\чарушин\440608_html_27f51db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4551">
            <a:off x="-18891" y="473727"/>
            <a:ext cx="2209732" cy="150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ГБОУ СОШ 1997\Desktop\чарушин\1324902103_p000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0" t="5045" r="5182" b="5050"/>
          <a:stretch/>
        </p:blipFill>
        <p:spPr bwMode="auto">
          <a:xfrm>
            <a:off x="7397949" y="2104063"/>
            <a:ext cx="1746051" cy="250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09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279" y="0"/>
            <a:ext cx="9164279" cy="6899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060" y="260648"/>
            <a:ext cx="8229600" cy="64087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Евгений </a:t>
            </a:r>
            <a:r>
              <a:rPr lang="ru-RU" dirty="0" err="1" smtClean="0"/>
              <a:t>Чарушин</a:t>
            </a:r>
            <a:r>
              <a:rPr lang="ru-RU" dirty="0" smtClean="0"/>
              <a:t> был очень изобретателен. Он построил планёр и летал на нем.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Ходил по воде на придуманных им самим лыжах-поплавках.</a:t>
            </a:r>
            <a:endParaRPr lang="ru-RU" dirty="0"/>
          </a:p>
        </p:txBody>
      </p:sp>
      <p:pic>
        <p:nvPicPr>
          <p:cNvPr id="7171" name="Picture 3" descr="C:\Users\ГБОУ СОШ 1997\Desktop\чарушин\planer_Kult_07_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026" y="1268760"/>
            <a:ext cx="4087710" cy="1996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ГБОУ СОШ 1997\Desktop\чарушин\35-snegohod-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910" y="4581128"/>
            <a:ext cx="4207942" cy="211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00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ГБОУ СОШ 1997\Desktop\чарушин\54847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" y="0"/>
            <a:ext cx="9140196" cy="6880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9102" y="332656"/>
            <a:ext cx="8229600" cy="652534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      После того как Евгений </a:t>
            </a:r>
            <a:r>
              <a:rPr lang="ru-RU" dirty="0" err="1" smtClean="0"/>
              <a:t>Чарушин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           вырос, он начал работать </a:t>
            </a:r>
          </a:p>
          <a:p>
            <a:pPr marL="0" indent="0">
              <a:buNone/>
            </a:pPr>
            <a:r>
              <a:rPr lang="ru-RU" dirty="0" smtClean="0"/>
              <a:t>          в детской книге и журнале </a:t>
            </a:r>
          </a:p>
          <a:p>
            <a:pPr marL="0" indent="0">
              <a:buNone/>
            </a:pPr>
            <a:r>
              <a:rPr lang="ru-RU" dirty="0" smtClean="0"/>
              <a:t>                       «</a:t>
            </a:r>
            <a:r>
              <a:rPr lang="ru-RU" dirty="0" err="1" smtClean="0"/>
              <a:t>Мурзилка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		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Первые его книжки – это книжки </a:t>
            </a:r>
          </a:p>
          <a:p>
            <a:pPr marL="0" indent="0">
              <a:buNone/>
            </a:pPr>
            <a:r>
              <a:rPr lang="ru-RU" dirty="0" smtClean="0"/>
              <a:t>				– картинки без текста.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i="1" dirty="0" smtClean="0"/>
              <a:t>На международной выставке детской книги ему посмертно была присуждена золотая медаль.</a:t>
            </a:r>
            <a:endParaRPr lang="ru-RU" i="1" dirty="0"/>
          </a:p>
        </p:txBody>
      </p:sp>
      <p:pic>
        <p:nvPicPr>
          <p:cNvPr id="8195" name="Picture 3" descr="C:\Users\ГБОУ СОШ 1997\Desktop\чарушин\murzilka_1930_03.thumbnai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32656"/>
            <a:ext cx="1754510" cy="237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ГБОУ СОШ 1997\Desktop\чарушин\knigi-nashego-detstva-knigi-nashih-_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054" y="2613151"/>
            <a:ext cx="1734198" cy="2425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4292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443</Words>
  <Application>Microsoft Office PowerPoint</Application>
  <PresentationFormat>Экран (4:3)</PresentationFormat>
  <Paragraphs>79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Евгений Чарушин - художник и писатель.     </vt:lpstr>
      <vt:lpstr>ЕВГЕНИЙ  ИВАНОВИЧ  ЧАРУШИН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ГБОУ СОШ 1997</dc:creator>
  <cp:lastModifiedBy>Пользователь</cp:lastModifiedBy>
  <cp:revision>23</cp:revision>
  <dcterms:created xsi:type="dcterms:W3CDTF">2015-04-13T08:50:35Z</dcterms:created>
  <dcterms:modified xsi:type="dcterms:W3CDTF">2021-04-12T10:56:01Z</dcterms:modified>
</cp:coreProperties>
</file>