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24" r:id="rId3"/>
    <p:sldId id="325" r:id="rId4"/>
    <p:sldId id="326" r:id="rId5"/>
    <p:sldId id="327" r:id="rId6"/>
    <p:sldId id="328" r:id="rId7"/>
    <p:sldId id="329" r:id="rId8"/>
    <p:sldId id="330" r:id="rId9"/>
    <p:sldId id="331" r:id="rId10"/>
    <p:sldId id="316" r:id="rId11"/>
    <p:sldId id="333" r:id="rId12"/>
    <p:sldId id="332" r:id="rId13"/>
    <p:sldId id="335" r:id="rId14"/>
    <p:sldId id="336" r:id="rId15"/>
    <p:sldId id="337" r:id="rId16"/>
    <p:sldId id="338" r:id="rId17"/>
    <p:sldId id="315" r:id="rId18"/>
    <p:sldId id="314" r:id="rId19"/>
    <p:sldId id="317" r:id="rId20"/>
    <p:sldId id="339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Домашние птицы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январь,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2924944"/>
            <a:ext cx="68407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гимнастику для глаз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Выполняем каждый раз.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Вправо, влево, кругом, вниз,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ты не ленись.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вправо, глазки влево,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 кругу проведем.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</a:t>
            </a:r>
            <a:r>
              <a:rPr lang="ru-RU" sz="2800" b="1" dirty="0" err="1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поморгаем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немножечко потрем.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548680"/>
            <a:ext cx="6624736" cy="22002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19e/000481f5-57f9666f/img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3"/>
            <a:ext cx="8280920" cy="56739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рассказа «Домашние птицы»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Рассмотрите с детьми сюжетную картинку.</a:t>
            </a:r>
            <a:r>
              <a:rPr lang="ru-RU" dirty="0" smtClean="0"/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Задавайте вопросы и выставляйте картинно-графическую схему каждого предложения: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Кого кормит мама? (Мама кормит домашних птиц).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Кому помогают Таня и Вова (Таня и Вова помогают маме).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9941" name="Picture 5" descr="https://i1.wp.com/xn--i1abbnckbmcl9fb.xn--p1ai/%D1%81%D1%82%D0%B0%D1%82%D1%8C%D0%B8/659422/img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196752"/>
            <a:ext cx="8266482" cy="2448272"/>
          </a:xfrm>
          <a:prstGeom prst="rect">
            <a:avLst/>
          </a:prstGeom>
          <a:noFill/>
        </p:spPr>
      </p:pic>
      <p:pic>
        <p:nvPicPr>
          <p:cNvPr id="8" name="Picture 5" descr="https://i1.wp.com/xn--i1abbnckbmcl9fb.xn--p1ai/%D1%81%D1%82%D0%B0%D1%82%D1%8C%D0%B8/659422/img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05064"/>
            <a:ext cx="8208912" cy="2448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Чем мама кормит гуся? (мама кормит гуся горохом).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Чем Таня кормит курицу? (Таня кормит курицу зерном).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9939" name="Picture 3" descr="https://i1.wp.com/xn--i1abbnckbmcl9fb.xn--p1ai/%D1%81%D1%82%D0%B0%D1%82%D1%8C%D0%B8/659422/img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280920" cy="2736304"/>
          </a:xfrm>
          <a:prstGeom prst="rect">
            <a:avLst/>
          </a:prstGeom>
          <a:noFill/>
        </p:spPr>
      </p:pic>
      <p:pic>
        <p:nvPicPr>
          <p:cNvPr id="5" name="Picture 3" descr="https://i1.wp.com/xn--i1abbnckbmcl9fb.xn--p1ai/%D1%81%D1%82%D0%B0%D1%82%D1%8C%D0%B8/659422/img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8424936" cy="2788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ds05.infourok.ru/uploads/ex/019e/000481f5-57f9666f/img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8262918" cy="2436750"/>
          </a:xfrm>
          <a:prstGeom prst="rect">
            <a:avLst/>
          </a:prstGeom>
          <a:noFill/>
        </p:spPr>
      </p:pic>
      <p:pic>
        <p:nvPicPr>
          <p:cNvPr id="3" name="Picture 2" descr="https://ds05.infourok.ru/uploads/ex/019e/000481f5-57f9666f/img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20" cy="280417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0"/>
            <a:ext cx="8676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Чем Вова кормит утку? (Вова кормит утку кашей).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Какие помощники растут у мамы? (У мамы растут хорошие помощники).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ds05.infourok.ru/uploads/ex/019e/000481f5-57f9666f/img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64896" cy="585100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89644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рассказа «Домашние птицы»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Придумайте название рассказу.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052736"/>
            <a:ext cx="864096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гимнастика. 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«Цыплята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 пять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(соединяют пальцы обеих рук, образуя шар)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цыплят считать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(ритмично сжимают и разжимают кулачки)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— цыпленок на крыльце,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(загибают по одному пальчику на обеих руках, начиная с больших, на каждый счет)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— еще сидит в яйце,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— цыпленок самый смелый,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четыре — самый белый,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Пятый — маленький цыпленок,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(загнув мизинец, прижимают кулачки друг к другу)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Кушать захотел спросонок.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(стучат указательным пальцем правой руки по левой ладони)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771759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152927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в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тетрадях.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Д/и: «Детки потерялись».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«Помогите малышам: потеряли дети мам. Без родителей, одни, попадут в беду они. Помогите малышам! Поскорей найдите мам!».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23731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Возьмите простой карандаш и соедините линиями птицу и ее птенца.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1.bp.blogspot.com/-7eVr1wyi7j4/XpNatq5qZeI/AAAAAAAAB5U/ezfc8oHEoZURlqRKkHYCk3npVgDNA501ACEwYBhgLKs0DAMBZVoBJUhZOpGrQb_TFKoJEgaL03LFPtXxfHVG7GrAQrmlLjwO4fVHLuu4nUnNZvpnFYt3ZQNlhscrt5klksjAiG5D2mmcpu9TDd3jSAk_EkQwZzAePOAz1zdIpvOoWm1CIJ53-IiSgFuRQuYQETcbnqWuTneMLhK_tTvjSaNPyZ2N9aC-IZHffCHhbTscMcE0ZYTOk5i2mYZJp-MPzJ4s0mWTtGqPazjl39idrPgQ5MqBktJ8f9R1xNX9S5upMRdKzmNKNJfTMRYxe_3rxJIZZSXIHT8kt-ZJvkBXaH2xylYwMRj05Na1EDMAW-A4K8XSCDQwK2xBcqgrN8o3zzQ7QvAzEUvJCyTlcmlmK41br580VD0SWMfJRGUL09LL6iBJN8r2FV8Z9SweJj0X7EMHkHQRC1h0AIWQgAwTu8lHPDQC47x6LPrPckphQc5uBRlpFf6l8C6R77RWCm-9vGbux_WZ7JpZEHNakONru3bUneenLkWa_C3bRTuSkoMGyxUNlNB9BbEqGWzWBBanEIBhrCwjAkKtLkWywAa2WwBOgrEB06oUo73wVSyLTZFaGDA6vmkdiIlYKJYs48elvg79vdsioT0r22m3iT1Qw_bvN9AU/s1600/%25D0%2594%25D0%25BF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7F7F9"/>
              </a:clrFrom>
              <a:clrTo>
                <a:srgbClr val="F7F7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219866"/>
            <a:ext cx="7632848" cy="47294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10676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Д/и: «Посчитаем птенчиков».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«Кто братья и сестры цыпленка?» (цыплята) «Давайте посчитаем, сколько цыплят на картинке».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«Один цыпленок, два цыпленка, три цыпленка, четыре цыпленка, пять цыплят»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3.bp.blogspot.com/-vAj0EWteXco/WBun1H17XdI/AAAAAAAAADE/f51Gih70vmoOngOfDADStb0i8NqfMmbXACPcB/s1600/%25D1%2586%25D1%258B%25D0%25BF%25D1%258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8352928" cy="53285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Собрались мы с вами снова.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к игре уже готовы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весело играть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друг другу помогать.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3528" y="1412776"/>
            <a:ext cx="8640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«Сегодня у нас необычное занятие. Вы будите превращаться в птиц.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первый отгадает загадку о птице, тот станет этой птицей».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88840"/>
            <a:ext cx="40324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пеструшка, я хохлатка.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Куд-куда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 - кричу я кратко. Кричу, и слышит улица: Снесла яичко ...(Курица)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https://fs.znanio.ru/methodology/images/fa/ea/faea89420cd79db797379979bcd4dea4d61e663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996952"/>
            <a:ext cx="3312368" cy="367240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932040" y="1916832"/>
            <a:ext cx="4211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Шипит, гогочет, ущипнуть меня хочет. Я иду боюсь, кто это?… (Гусь)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 descr="https://im0-tub-ru.yandex.net/i?id=cf24569547aa914d131392e170f9de0a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2873895"/>
            <a:ext cx="2906638" cy="39841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-12534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«А теперь превращайтесь обратно в детей. Расскажите, о ком мы говорили на занятии?»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Мы говорили о домашних птицах). В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каких птиц вы превращались?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1.bp.blogspot.com/-X-4fzUSOIUc/X7EOo8vSAoI/AAAAAAAACqc/0TYz_tXjnwQ3qQcUxjHe6alFn3CCrlKJQCNcBGAsYHQ/s800/proiskhozhdeniye-ptits.jpg.pagespeed.ce.EiRildFBW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Распускает хвост павлином. Ходит важным господином, по земле ногами – стук, как зовут его – (индюк).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Беленькие перышки, красный гребешок, кто это на колышке?… (Петя-Петушок)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im0-tub-ru.yandex.net/i?id=47badd76de0f369b0cd0f390012823a7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556792"/>
            <a:ext cx="4197846" cy="4752528"/>
          </a:xfrm>
          <a:prstGeom prst="rect">
            <a:avLst/>
          </a:prstGeom>
          <a:noFill/>
        </p:spPr>
      </p:pic>
      <p:pic>
        <p:nvPicPr>
          <p:cNvPr id="34820" name="Picture 4" descr="https://i.pinimg.com/736x/98/6e/2c/986e2cb3ca452b80dbda0bc385cdb656--jacky-winter-granol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9974" y="1772816"/>
            <a:ext cx="3725603" cy="4663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Длинная шея, красные лапки, щиплет за пятки, беги без оглядки… (Гусь)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Квохчет, хлопочет, детей созывает, всех под крылья собирает… (Курица)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s://fs.znanio.ru/methodology/images/fa/ea/faea89420cd79db797379979bcd4dea4d61e663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744416" cy="4896544"/>
          </a:xfrm>
          <a:prstGeom prst="rect">
            <a:avLst/>
          </a:prstGeom>
          <a:noFill/>
        </p:spPr>
      </p:pic>
      <p:pic>
        <p:nvPicPr>
          <p:cNvPr id="5" name="Picture 5" descr="https://im0-tub-ru.yandex.net/i?id=cf24569547aa914d131392e170f9de0a&amp;n=1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1412776"/>
            <a:ext cx="4536504" cy="48482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Всегда на всех надут как мех. Ходит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болбочет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на всех страх наводит… (Индюк)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Ходит на рыбаку не спеша, вразвалку: сама себе удочка, кто это?… (Уточка)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m0-tub-ru.yandex.net/i?id=47badd76de0f369b0cd0f390012823a7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628800"/>
            <a:ext cx="4197846" cy="4752528"/>
          </a:xfrm>
          <a:prstGeom prst="rect">
            <a:avLst/>
          </a:prstGeom>
          <a:noFill/>
        </p:spPr>
      </p:pic>
      <p:pic>
        <p:nvPicPr>
          <p:cNvPr id="32770" name="Picture 2" descr="https://ds05.infourok.ru/uploads/ex/107e/0011eacd-5a5d9059/hello_html_m536390f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4032448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0"/>
            <a:ext cx="831708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«Какие вы птички?» ( Мы домашние птицы)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«Почему называют их домашними?»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(Они живут рядом с человеком и приносят пользу).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​ «Где птицы живут?» (Домашние птицы живут на птичьем дворе)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 descr="https://1.bp.blogspot.com/-CxjmW1NTv3w/XaYQuoZRsaI/AAAAAAAAIeY/xRH54H-hKosvBLXYIz97hnhYOKiMBEh2QCLcBGAsYHQ/s1600/%25D0%25B4%25D0%25BE%25D0%25BC.%2B%25D0%25BF%25D1%2582%25D0%25B8%25D1%2586%25D1%258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49816"/>
            <a:ext cx="8100392" cy="59081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1.bp.blogspot.com/-X-4fzUSOIUc/X7EOo8vSAoI/AAAAAAAACqc/0TYz_tXjnwQ3qQcUxjHe6alFn3CCrlKJQCNcBGAsYHQ/s800/proiskhozhdeniye-ptits.jpg.pagespeed.ce.EiRildFBW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620000" cy="5715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51520" y="0"/>
            <a:ext cx="76849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«Сегодня наша группа будет птичьим двором. Кто ухаживает за домашними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птицами?» (Птичница)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«Вот сегодня я буду птичницей».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0"/>
            <a:ext cx="8892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«Кто как голос подает».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Взрослый  называет птицу, а дети отвечают, как она говорит. Пример: Петух — «ку-ка-ре-ку» — кукарекает. Курица — «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куд-куда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— кудахчет. Утка — «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кря-кря-кря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— крякает. Гусь — «га-га-га» — гогочет. Индюк — «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бл-бл-бл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—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болбочет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s://i.pinimg.com/736x/98/6e/2c/986e2cb3ca452b80dbda0bc385cdb656--jacky-winter-granol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2287443" cy="2863280"/>
          </a:xfrm>
          <a:prstGeom prst="rect">
            <a:avLst/>
          </a:prstGeom>
          <a:noFill/>
        </p:spPr>
      </p:pic>
      <p:pic>
        <p:nvPicPr>
          <p:cNvPr id="5" name="Picture 2" descr="https://ds05.infourok.ru/uploads/ex/107e/0011eacd-5a5d9059/hello_html_m536390f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268760"/>
            <a:ext cx="2432270" cy="2736304"/>
          </a:xfrm>
          <a:prstGeom prst="rect">
            <a:avLst/>
          </a:prstGeom>
          <a:noFill/>
        </p:spPr>
      </p:pic>
      <p:pic>
        <p:nvPicPr>
          <p:cNvPr id="6" name="Picture 5" descr="https://im0-tub-ru.yandex.net/i?id=cf24569547aa914d131392e170f9de0a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3789040"/>
            <a:ext cx="2380392" cy="2543945"/>
          </a:xfrm>
          <a:prstGeom prst="rect">
            <a:avLst/>
          </a:prstGeom>
          <a:noFill/>
        </p:spPr>
      </p:pic>
      <p:pic>
        <p:nvPicPr>
          <p:cNvPr id="7" name="Picture 2" descr="https://im0-tub-ru.yandex.net/i?id=47badd76de0f369b0cd0f390012823a7&amp;n=1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2289734" cy="2592288"/>
          </a:xfrm>
          <a:prstGeom prst="rect">
            <a:avLst/>
          </a:prstGeom>
          <a:noFill/>
        </p:spPr>
      </p:pic>
      <p:pic>
        <p:nvPicPr>
          <p:cNvPr id="8" name="Picture 3" descr="https://fs.znanio.ru/methodology/images/fa/ea/faea89420cd79db797379979bcd4dea4d61e6635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2367792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89644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Физкультминутка. «Курочка и цыплята».</a:t>
            </a:r>
            <a:r>
              <a:rPr lang="ru-RU" sz="11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Выбрать лису.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Вышла курочка гулять,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Свежей травки поклевать,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за ней цыплятки,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Птенчики-ребятки.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-Вы мои цыплятки,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Лапками гребите,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Червяков ищите.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Ко-ко-ко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Ко-ко-ко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ходите далеко,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хитрая лиса</a:t>
            </a: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 в нору не унесла.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</a:t>
            </a:r>
            <a:r>
              <a:rPr lang="ru-RU" sz="1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выполняют движения в соответствие с текстом. После слов «не унесла» лиса бежит за детьми. Дети прячутся от лисы – встают в обручи.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https://st.renderu.com/artwork/14028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412776"/>
            <a:ext cx="5349008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736</Words>
  <Application>Microsoft Office PowerPoint</Application>
  <PresentationFormat>Экран (4:3)</PresentationFormat>
  <Paragraphs>86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84</cp:revision>
  <dcterms:created xsi:type="dcterms:W3CDTF">2020-11-09T04:40:14Z</dcterms:created>
  <dcterms:modified xsi:type="dcterms:W3CDTF">2021-04-12T12:13:03Z</dcterms:modified>
</cp:coreProperties>
</file>