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24" r:id="rId3"/>
    <p:sldId id="325" r:id="rId4"/>
    <p:sldId id="326" r:id="rId5"/>
    <p:sldId id="327" r:id="rId6"/>
    <p:sldId id="311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16" r:id="rId16"/>
    <p:sldId id="315" r:id="rId17"/>
    <p:sldId id="314" r:id="rId18"/>
    <p:sldId id="317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Домашние животные и их детеныши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0"/>
            <a:ext cx="89289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Д/и: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«Какой, какая, какие»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-Расскажите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животное отдельно. Какое оно?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рассматривают картинки с домашними животными и подбирают определения к каждому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животному.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маленькая, белая, рогатая, бородатая, бодливая...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Овца – маленькая, пушистая, кудрявая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toystoys.md/wp-content/uploads/2020/04/13743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32040" y="2492896"/>
            <a:ext cx="3960440" cy="299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thumbs.dreamstime.com/b/%D0%BA%D0%BE%D0%B7%D0%B0-%D1%81%D1%82%D0%BE%D1%8F-%D0%B2%D0%B2%D0%B5%D1%80%D1%85-%D0%B8%D0%B7%D0%BE-%D0%B8%D1%80%D0%BE%D0%B2%D0%B0%D0%BD%D0%BD%D1%8B%D0%B9-%D0%BD%D0%B0-%D0%B1%D0%B5-%D0%BE%D0%B9-%D0%BF%D1%80%D0%B5-%D0%BF%D0%BE%D1%81%D1%8B-%D0%BA%D0%B5-45854189.jpg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351983"/>
            <a:ext cx="3327750" cy="330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15326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58" y="188640"/>
            <a:ext cx="90364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– маленькая, пушистая, ласковая, усатая ...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 – большая, быстрая, умная, добрая, преданная, верная, домашняя, сильная, выносливая, быстрая, стремительная, красивая, стройная, гладкая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petrealm.co/wp-content/uploads/2020/04/American-Shorthair-1024x856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1"/>
            <a:ext cx="4987303" cy="416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im0-tub-ru.yandex.net/i?id=f47adec84ee6bb69f0f4fb4a70162a58-l&amp;n=1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6316" y="1388781"/>
            <a:ext cx="3888432" cy="48070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01900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411" y="188640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- маленькая,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рыжая,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умная, пушистая...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- большая,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черными пятнами, умная, дойная, рогатая...</a:t>
            </a:r>
          </a:p>
        </p:txBody>
      </p:sp>
      <p:pic>
        <p:nvPicPr>
          <p:cNvPr id="3" name="Picture 2" descr="https://demotivation.ru/wp-content/uploads/2020/04/82053-horn-dairy-ox-livestock-snout-1920x1080-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2256" y="2204864"/>
            <a:ext cx="482713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www.teahub.io/photos/full/83-837021_wallpaper-dog-white-wool-dog-images-hd-download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11" y="2564904"/>
            <a:ext cx="377991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71690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443841"/>
            <a:ext cx="69127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«Лошадки»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Цок, цок, цок, цок (дети поочередно топают ножками)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лошадка – серый бок (повороты, руки на талии)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копытцем постучу (ходьба на месте)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хочешь, прокачу. (легкий бег на месте)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Посмотри, как я красива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 и хвост и грива (взмахи руками в одну и в другую стороны)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Цок, цок, цок, цок (дети поочередно топают ножками)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лошадка - серый бок (кружатся на месте).</a:t>
            </a:r>
          </a:p>
        </p:txBody>
      </p:sp>
    </p:spTree>
    <p:extLst>
      <p:ext uri="{BB962C8B-B14F-4D97-AF65-F5344CB8AC3E}">
        <p14:creationId xmlns:p14="http://schemas.microsoft.com/office/powerpoint/2010/main" val="24924859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39"/>
            <a:ext cx="9144000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Д/и: «Детки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потерялись»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(детеныши на плакате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закрыты, щелкаем на мышь открывается детеныш)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-Потеряли дети мам.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родителей, одни,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Попадут в беду они.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Помогите малышам!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Поскорей найдите мам!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буду назвать  животных, а вы мне ответ с названием детеныша животного: у кошки— котенок (котята), у собаки— щенок (щенята);у свиньи— поросенок (поросята); у овцы— ягненок (ягнята);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коза— козленок (козлята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у коровы – теленок (телята), у лошади – жеребенок (жеребята)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https://avatars.mds.yandex.net/get-pdb/776003/87e0d8e7-d84c-465c-bc30-e5d045e18fc1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339752" y="548680"/>
            <a:ext cx="6120680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4220689" y="1693924"/>
            <a:ext cx="1332148" cy="90456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6629468" y="1247991"/>
            <a:ext cx="1008112" cy="8982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67944" y="4077072"/>
            <a:ext cx="864096" cy="682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468113" y="5419675"/>
            <a:ext cx="752576" cy="6101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487078" y="5572181"/>
            <a:ext cx="792088" cy="4491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849380" y="2853082"/>
            <a:ext cx="1565916" cy="12239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56015" y="3196483"/>
            <a:ext cx="656456" cy="6015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771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2132856"/>
            <a:ext cx="68407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гимнастику для глаз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Выполняем каждый раз.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Вправо, влево, кругом, вниз,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Повторить ты не ленись.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Укрепляем мышцы глаза.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Видеть лучше будем сразу.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вправо, глазки влево,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по кругу проведем.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</a:t>
            </a:r>
            <a:r>
              <a:rPr lang="ru-RU" sz="2800" b="1" dirty="0" err="1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</a:t>
            </a: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поморгаем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немножечко потрем.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771759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152927"/>
            <a:ext cx="8388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в тетради.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591" y="116632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в тетрадях.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Откройте тетради и скажите, что нарисовал художник?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ds05.infourok.ru/uploads/ex/0916/0013085d-c0f448dc/hello_html_41da7ca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55272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99711" y="5926755"/>
            <a:ext cx="9036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простой карандаш и соедините линиями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животное и корм.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251520" y="-47128"/>
            <a:ext cx="889248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Д/и: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«Назови ласково» ( игра с мячом)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любите, когда вас называют ласково? Животные тоже это любят.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назовём наших животных ласково.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Коза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козочка, кошка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кошечка,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лошадь – лошадка, собака – собачка, корова – коровушка, овца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овечка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47" name="Picture 11" descr="https://cdn2.static1-sima-land.com/items/220701/1/700-nw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17440"/>
            <a:ext cx="5040560" cy="50405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Приветствие: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Собрались мы с вами снова.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к игре уже готовы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Будем весело играть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друг другу помогать.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9503" y="1412776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“Кто как голос подаёт?” 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Давайте прослушаем необычные голоса.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(Слушают аудиозапись, на которой голоса домашних животных).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tulpan-75.vgr.prosadiki.ru/media/2020/05/18/1254523959/dom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FEFF1"/>
              </a:clrFrom>
              <a:clrTo>
                <a:srgbClr val="EFEF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097" y="2483784"/>
            <a:ext cx="7200800" cy="420667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899008"/>
            <a:ext cx="72169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Сегодня мы будем называть животных, которые живут рядом с домом человека.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называют этих животных? (Домашние).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79653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-А чтобы наш язычок нам в этом помог, сделаем гимнастику для языка.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-Летом наш Язычок отдыхал в деревне у своей бабушки. Там он научился изображать домашних животных, которые жили на скотном дворе.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Кошка лакает молоко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кончик широкого языка поднимаем вверх и заводим в глубь рта; совершаем глотательное движение (6 раз).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Собачка грызет косточку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слегка покусываем кончик языка (6 раз).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3795" name="Picture 3" descr="https://aroundpet.ru/wp-content/uploads/polezno-li-kotam-moloko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17" y="2324779"/>
            <a:ext cx="3899412" cy="3254069"/>
          </a:xfrm>
          <a:prstGeom prst="rect">
            <a:avLst/>
          </a:prstGeom>
          <a:noFill/>
        </p:spPr>
      </p:pic>
      <p:pic>
        <p:nvPicPr>
          <p:cNvPr id="33797" name="Picture 5" descr="https://www.nastroy.net/pic/images/201906/563732-156116163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2324779"/>
            <a:ext cx="4097525" cy="33501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Лошадка цокает копытцем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щелкать язычком с широко открытым ртом, при этом нижняя челюсть остается неподвижной (5раз).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Корова жует травку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имитация пережевывания пищи с закрытым ртом.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8" name="Picture 8" descr="https://im0-tub-ru.yandex.net/i?id=f47adec84ee6bb69f0f4fb4a70162a58-l&amp;n=13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95709"/>
            <a:ext cx="3888432" cy="4807073"/>
          </a:xfrm>
          <a:prstGeom prst="rect">
            <a:avLst/>
          </a:prstGeom>
          <a:noFill/>
        </p:spPr>
      </p:pic>
      <p:pic>
        <p:nvPicPr>
          <p:cNvPr id="2050" name="Picture 2" descr="https://image.freepik.com/free-photo/closeup-cow-eating-grass_41050-19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236176"/>
            <a:ext cx="3744416" cy="512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5.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Свинья чавкает во время еды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имитация пережевывания пищи с открытым ртом.</a:t>
            </a: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6.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Коза бодается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напряженный язык совершает толкательные движения то в левую, то в правую щеку (5раз).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://photos.lifeisphoto.ru/155/0/15501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981505"/>
            <a:ext cx="4178245" cy="3672408"/>
          </a:xfrm>
          <a:prstGeom prst="rect">
            <a:avLst/>
          </a:prstGeom>
          <a:noFill/>
        </p:spPr>
      </p:pic>
      <p:pic>
        <p:nvPicPr>
          <p:cNvPr id="1026" name="Picture 2" descr="https://yaustal.com/uploads/posts/2017-06/1497935485_v-meksike-svinya-ubila-fermera-otkusiv-emu-penis-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988840"/>
            <a:ext cx="4176464" cy="3666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-138499"/>
            <a:ext cx="961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Упражнение на развитие речевого дыхания «Снег идёт!»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улице снежок падает. Давайте подуем на снежинки!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Взрослый берет кусочек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ваты, сворачивает его в шарик, кладет на ладонь, сдувает с ладони,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повторяют. 5раз.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1" name="Picture 3" descr="https://img1.akspic.ru/image/47539-sneg-derevo-nebo-el-moroz-2048x11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41376"/>
            <a:ext cx="8712968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110" y="3107"/>
            <a:ext cx="90364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«Подними картинку».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Посмотрите на столе разложены карточки с изображением животных. Я буду называть о каждом из животных разные слова, по которым вы должны догадаться, о ком идёт речь, и поднять нужную картинку играет тот ребенок, чье имя я назову: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царапается, охотится, мяукает (кошка). Что делает кошка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etrealm.co/wp-content/uploads/2020/04/American-Shorthair-1024x856.jpe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80435"/>
            <a:ext cx="6107128" cy="510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6185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804" y="116632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пасётся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бодается, мычит (корова). Что делает корова?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цокает, скачет, фыркает, ржёт (лошадь). Что делает лошадь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demotivation.ru/wp-content/uploads/2020/04/82053-horn-dairy-ox-livestock-snout-1920x1080-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1" y="2348880"/>
            <a:ext cx="4827139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 descr="https://im0-tub-ru.yandex.net/i?id=f47adec84ee6bb69f0f4fb4a70162a58-l&amp;n=1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6316" y="1388781"/>
            <a:ext cx="3888432" cy="48070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94210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01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пасётся, бодается, блеет (коза). Что делает коза?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чавкает, пачкается, хрюкает (свинья.) Что делает свинья?</a:t>
            </a:r>
            <a:endParaRPr lang="ru-RU" dirty="0"/>
          </a:p>
        </p:txBody>
      </p:sp>
      <p:pic>
        <p:nvPicPr>
          <p:cNvPr id="5122" name="Picture 2" descr="https://im0-tub-ru.yandex.net/i?id=bf23e7df11a69a3dd43544d5f49a64e9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680" y="1906619"/>
            <a:ext cx="4058361" cy="350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9.stc.all.kpcdn.net/share/i/12/8885330/wr-96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681" y="1837802"/>
            <a:ext cx="4829319" cy="363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1476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712</Words>
  <Application>Microsoft Office PowerPoint</Application>
  <PresentationFormat>Экран (4:3)</PresentationFormat>
  <Paragraphs>102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62</cp:revision>
  <dcterms:created xsi:type="dcterms:W3CDTF">2020-11-09T04:40:14Z</dcterms:created>
  <dcterms:modified xsi:type="dcterms:W3CDTF">2021-04-12T12:12:18Z</dcterms:modified>
</cp:coreProperties>
</file>