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4"/>
  </p:notesMasterIdLst>
  <p:sldIdLst>
    <p:sldId id="263" r:id="rId2"/>
    <p:sldId id="262" r:id="rId3"/>
    <p:sldId id="264" r:id="rId4"/>
    <p:sldId id="273" r:id="rId5"/>
    <p:sldId id="280" r:id="rId6"/>
    <p:sldId id="279" r:id="rId7"/>
    <p:sldId id="270" r:id="rId8"/>
    <p:sldId id="271" r:id="rId9"/>
    <p:sldId id="276" r:id="rId10"/>
    <p:sldId id="274" r:id="rId11"/>
    <p:sldId id="278" r:id="rId12"/>
    <p:sldId id="259" r:id="rId13"/>
  </p:sldIdLst>
  <p:sldSz cx="9144000" cy="6858000" type="screen4x3"/>
  <p:notesSz cx="6735763" cy="9799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E2189441-E933-4470-B358-9AF8D73A0E03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35013"/>
            <a:ext cx="4900613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54829"/>
            <a:ext cx="5388610" cy="4409837"/>
          </a:xfrm>
          <a:prstGeom prst="rect">
            <a:avLst/>
          </a:prstGeom>
        </p:spPr>
        <p:txBody>
          <a:bodyPr vert="horz" lIns="91438" tIns="45719" rIns="91438" bIns="4571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6"/>
            <a:ext cx="2918831" cy="489982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6"/>
            <a:ext cx="2918831" cy="489982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C893B971-5360-4DAF-9F32-6DC6C84379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9083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3B971-5360-4DAF-9F32-6DC6C84379DE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9228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Перед собой мы ставим следующие задачи: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3B971-5360-4DAF-9F32-6DC6C84379D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72">
              <a:defRPr/>
            </a:pPr>
            <a:r>
              <a:rPr lang="ru-RU" dirty="0"/>
              <a:t>Раз футбол командная игра, то как и любая игра она имеет свои правила. И с ними мы начинаем знакомить уже на подготовительном этапе. После того , как дети ознакомились с правилами  с элементарными знаниями о том что такое футбол, мы  приступаем и обучению элементам  футбольной </a:t>
            </a:r>
            <a:r>
              <a:rPr lang="ru-RU" baseline="0" dirty="0"/>
              <a:t> техники.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3B971-5360-4DAF-9F32-6DC6C84379D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372"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решения этих задач мы определили для себя три этапа обучения. Подготовительный, основной и заключительный, и определили формы работы и формы обучения. ( вопрос к залу) Как вы думаете, какие формы работы и обучения можно использовать  в  деятельности с детьми. ( варианты). ( резюме выше сказанного слушателями) В этом году мы запустили Педагогический марафон « Проекты о мяче» . Результаты этого марафона вы увидите на последней нашей встрече.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Коментарий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остальных этапов.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3B971-5360-4DAF-9F32-6DC6C84379D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93B971-5360-4DAF-9F32-6DC6C84379D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="" xmlns:p14="http://schemas.microsoft.com/office/powerpoint/2010/main" val="551212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256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96880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605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090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587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885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3765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693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2154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022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6662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982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663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9688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6863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607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D34144B-A1A9-4A3A-B370-1122C1A40F9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698D6EE-0978-498B-9918-2B74A4F13A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265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  <p:sldLayoutId id="2147483926" r:id="rId14"/>
    <p:sldLayoutId id="2147483927" r:id="rId15"/>
    <p:sldLayoutId id="2147483928" r:id="rId16"/>
    <p:sldLayoutId id="214748392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662" y="2928934"/>
            <a:ext cx="7715304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«Футбол, как средство развития физических качеств дошкольников» </a:t>
            </a:r>
            <a:endParaRPr lang="ru-RU" sz="36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4071942"/>
            <a:ext cx="58176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Инструктор </a:t>
            </a:r>
            <a:r>
              <a:rPr lang="ru-RU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по физической 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культуре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МБДОУ ЦРР – Д/с №7 «Остров сокровищ»</a:t>
            </a:r>
            <a:endParaRPr lang="ru-RU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2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Шарин </a:t>
            </a:r>
            <a:r>
              <a:rPr lang="ru-RU" sz="2400" dirty="0" err="1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Ньургун</a:t>
            </a:r>
            <a:r>
              <a:rPr lang="ru-RU" sz="2400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 Васильевич </a:t>
            </a:r>
            <a:endParaRPr lang="ru-RU" sz="2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71600" y="2924944"/>
            <a:ext cx="7416824" cy="86409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user\Desktop\a70b9270-a97d-4e54-a04e-cbafa2a008cf.jpg"/>
          <p:cNvPicPr>
            <a:picLocks noChangeAspect="1" noChangeArrowheads="1"/>
          </p:cNvPicPr>
          <p:nvPr/>
        </p:nvPicPr>
        <p:blipFill>
          <a:blip r:embed="rId2"/>
          <a:srcRect l="16250" t="11667" r="13749" b="11666"/>
          <a:stretch>
            <a:fillRect/>
          </a:stretch>
        </p:blipFill>
        <p:spPr bwMode="auto">
          <a:xfrm>
            <a:off x="3000364" y="285728"/>
            <a:ext cx="2944488" cy="2418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32922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indent="358775" algn="just"/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Предполагаемые результаты по реализации программы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-повышение уровня двигательной активности,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-формирование двигательных умений и навыков,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укрепление уверенности детей в своих силах и возможностях, </a:t>
            </a:r>
            <a:b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умение чувствовать себя комфортно в большом коллективе</a:t>
            </a:r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4000528" cy="38576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концу 1 года обучения дети должны знать: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1.Спортивные игры с мячом.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Футбол, как вид спорта.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3.Основные термины футбола.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концу 1 года обучения дети должны уметь:</a:t>
            </a: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1.Отбивать мяч левой и правой ногой.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Передавать мяч товарищу.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3.Ведение мяча ногой по прямой, змейкой, с изменением направления.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4.Забивать мяч в ворота с места и в движении. 5. Играть в футбол по упрощённым правилам 2х2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57752" y="2571744"/>
            <a:ext cx="4071966" cy="39290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концу 2 года обучения дети должны знать: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1.Правила игры в футбол. 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Футбольные термины.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3.Простейшие схемы движения на поле с мячом. 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4.Способы отбирания мяча и обманных движений. 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концу 2 года обучения  дети должны уметь: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1.Ведение мяча по прямой, змейкой, с изменением направлением в быстром темпе. 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Удар по воротам правой и левой ногой, с места и в движении.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3.Передачи (пасы) друг другу стоя на месте, и в движении.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Умение действовать в команде, соблюдать правила игры. 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5. Владение способами отбора мяча, и владение обманными движениями при ведении мяча. </a:t>
            </a:r>
          </a:p>
          <a:p>
            <a:pPr lvl="0" indent="-285750" algn="just">
              <a:lnSpc>
                <a:spcPct val="120000"/>
              </a:lnSpc>
              <a:buClr>
                <a:schemeClr val="accent1">
                  <a:lumMod val="75000"/>
                </a:schemeClr>
              </a:buClr>
              <a:buSzPct val="145000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Игра в футбол.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2"/>
          <p:cNvSpPr>
            <a:spLocks noGrp="1"/>
          </p:cNvSpPr>
          <p:nvPr>
            <p:ph idx="1"/>
          </p:nvPr>
        </p:nvSpPr>
        <p:spPr>
          <a:xfrm>
            <a:off x="928662" y="3357562"/>
            <a:ext cx="7704667" cy="3332816"/>
          </a:xfrm>
        </p:spPr>
        <p:txBody>
          <a:bodyPr>
            <a:normAutofit fontScale="90000" lnSpcReduction="10000"/>
          </a:bodyPr>
          <a:lstStyle/>
          <a:p>
            <a:pPr marL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500" dirty="0" smtClean="0"/>
              <a:t>Главный секрет успеха занятий по футболу состоит                        в умении тренера поддерживать внимание </a:t>
            </a:r>
          </a:p>
          <a:p>
            <a:pPr marL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500" dirty="0" smtClean="0"/>
              <a:t>и заинтересованность детей на протяжении всего обучения. Качественно организованные спортивные занятия будут положительно влиять не только на развитие физических качеств, но и на эмоциональную сферу и настроение ребенка</a:t>
            </a:r>
            <a:r>
              <a:rPr lang="ru-RU" sz="2200" dirty="0" smtClean="0"/>
              <a:t>.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esktop\c9d57fa4-5e5e-41b5-8839-f6d6bc8857a4.jpg"/>
          <p:cNvPicPr>
            <a:picLocks noChangeAspect="1" noChangeArrowheads="1"/>
          </p:cNvPicPr>
          <p:nvPr/>
        </p:nvPicPr>
        <p:blipFill>
          <a:blip r:embed="rId2"/>
          <a:srcRect l="11328" t="5468" r="25976" b="17969"/>
          <a:stretch>
            <a:fillRect/>
          </a:stretch>
        </p:blipFill>
        <p:spPr bwMode="auto">
          <a:xfrm>
            <a:off x="642910" y="571480"/>
            <a:ext cx="2729952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bf24ca2c-0bae-4732-bcca-d4a8b8e06f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642918"/>
            <a:ext cx="3048021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534ca393-3970-413e-9c53-01d607a8eb7a.jpg"/>
          <p:cNvPicPr>
            <a:picLocks noChangeAspect="1" noChangeArrowheads="1"/>
          </p:cNvPicPr>
          <p:nvPr/>
        </p:nvPicPr>
        <p:blipFill>
          <a:blip r:embed="rId4" cstate="print"/>
          <a:srcRect t="13274"/>
          <a:stretch>
            <a:fillRect/>
          </a:stretch>
        </p:blipFill>
        <p:spPr bwMode="auto">
          <a:xfrm>
            <a:off x="3571868" y="714356"/>
            <a:ext cx="2018109" cy="2333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071810"/>
            <a:ext cx="7488832" cy="838200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СПАСИБО ЗА  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70527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C03AFA-E3FD-4702-8C46-DFF2103BE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594" y="-1394"/>
            <a:ext cx="7704667" cy="52245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841375"/>
            <a:ext cx="8686800" cy="467042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2"/>
                </a:solidFill>
              </a:rPr>
              <a:t>Футбол-это: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954" y="849216"/>
            <a:ext cx="2153798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Спортивная  игра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849216"/>
            <a:ext cx="1872208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с мячом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72870" y="849216"/>
            <a:ext cx="1887362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Коллективная игра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937412" y="849216"/>
            <a:ext cx="1955068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Эмоциональная игра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85954" y="1895600"/>
            <a:ext cx="2153798" cy="39096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-Динамичность,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-Эмоциональность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-Разнообразие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действий</a:t>
            </a:r>
          </a:p>
          <a:p>
            <a:r>
              <a:rPr lang="ru-RU" sz="160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-Развитие общей выносливости и физических качеств,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(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быстрота, координация движений, двигательная реакция, ориентация в пространстве, обучение двигательным умениям </a:t>
            </a:r>
            <a:r>
              <a:rPr lang="ru-RU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93731" y="1895600"/>
            <a:ext cx="2006261" cy="311757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-Совершенствуются навыки основных движений,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-Упражняются в бросании и ловле , забрасывании в цель, ударам по мячу ногой,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ударам по цели и на дальность с места и с разбега, ходьбе, беге, прыжках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772870" y="1909482"/>
            <a:ext cx="2031377" cy="26820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оспитывают товарищеские взаимоотношения,</a:t>
            </a:r>
          </a:p>
          <a:p>
            <a:r>
              <a:rPr lang="ru-RU" sz="16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основанные на сотрудничестве и взаимопомощи</a:t>
            </a:r>
            <a:r>
              <a:rPr lang="ru-RU" sz="1600" dirty="0">
                <a:solidFill>
                  <a:schemeClr val="bg1"/>
                </a:solidFill>
                <a:effectLst/>
                <a:latin typeface="Times New Roman"/>
                <a:ea typeface="Times New Roman"/>
              </a:rPr>
              <a:t>.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42429" y="1915944"/>
            <a:ext cx="1945033" cy="30972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-П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оложительный эмоциональный тонус является важнейшей предпосылкой здоровья, предупреждает развитие различных заболеваний,</a:t>
            </a:r>
          </a:p>
          <a:p>
            <a:r>
              <a:rPr lang="ru-RU" sz="16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Times New Roman"/>
              </a:rPr>
              <a:t>-П</a:t>
            </a:r>
            <a:r>
              <a:rPr lang="ru-RU" sz="1600" dirty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оддерживает у детей интерес к спорту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195736" y="548680"/>
            <a:ext cx="230425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4355976" y="548680"/>
            <a:ext cx="144016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499992" y="548680"/>
            <a:ext cx="27287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499992" y="548680"/>
            <a:ext cx="2592288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5672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14554"/>
            <a:ext cx="7286676" cy="8382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2786058"/>
            <a:ext cx="7500990" cy="366870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ru-RU" sz="2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Укрепление здоровья и всестороннее физическое развитие </a:t>
            </a:r>
            <a:r>
              <a:rPr lang="ru-RU" sz="2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детей. 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Овладение воспитанниками спортивной техникой и тактикой футбола.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Воспитание высоких моральных и волевых качеств; </a:t>
            </a:r>
            <a:r>
              <a:rPr lang="ru-RU" sz="26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развитие специальных </a:t>
            </a: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физических качеств личности.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Times New Roman"/>
                <a:cs typeface="Times New Roman" pitchFamily="18" charset="0"/>
              </a:rPr>
              <a:t>Формирование потребности ведения здорового образа жизни.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Calibri"/>
                <a:cs typeface="Times New Roman" pitchFamily="18" charset="0"/>
              </a:rPr>
              <a:t>Развитие коммуникативных качеств </a:t>
            </a: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 pitchFamily="18" charset="0"/>
                <a:ea typeface="Calibri"/>
                <a:cs typeface="Times New Roman" pitchFamily="18" charset="0"/>
              </a:rPr>
              <a:t>Сохранить и приумножить любовь детей к футболу, с которой они пришли </a:t>
            </a: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в футбольную </a:t>
            </a:r>
            <a:r>
              <a:rPr lang="ru-RU" sz="2600" dirty="0">
                <a:latin typeface="Times New Roman" pitchFamily="18" charset="0"/>
                <a:ea typeface="Calibri"/>
                <a:cs typeface="Times New Roman" pitchFamily="18" charset="0"/>
              </a:rPr>
              <a:t>группу. Убедить их в том, что занятия футболом могут развить все необходимые для будущей жизни качества и способности </a:t>
            </a:r>
            <a:r>
              <a:rPr lang="ru-RU" sz="2600" dirty="0" smtClean="0">
                <a:latin typeface="Times New Roman" pitchFamily="18" charset="0"/>
                <a:ea typeface="Calibri"/>
                <a:cs typeface="Times New Roman" pitchFamily="18" charset="0"/>
              </a:rPr>
              <a:t>человека. 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723946" cy="17859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 обучения игре в футбол детей дошкольного возраста заключается в том, чтобы, учитывая индивидуальные возрастные особенности ребенка, целенаправленно развивать и совершенствовать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физические качества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и способности в ходе выполнения заданий, требующих посильных физических и психических усилий.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0733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3C17386A-ADDE-4A8D-A9F9-25749DA8FD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2976" y="357166"/>
            <a:ext cx="7000924" cy="1143007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/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тренировок</a:t>
            </a:r>
          </a:p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4FCBE28-E3A5-4947-87A0-715933ADD4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472" y="2000240"/>
            <a:ext cx="2500330" cy="4143404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just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Техническая подготовка 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мяча и развитие дриблинга</a:t>
            </a: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Понимание, что влияет на точность и скорость мяча</a:t>
            </a: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Остановка мяча на разных ситуациях</a:t>
            </a:r>
          </a:p>
          <a:p>
            <a:pPr marL="0" indent="0">
              <a:buNone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96ED015-0423-490B-A21D-F2D30B2762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57950" y="2000240"/>
            <a:ext cx="2628924" cy="414322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tabLst>
                <a:tab pos="0" algn="l"/>
              </a:tabLst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сихологическая подготовка и социализация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Взаимодействие с другими детьми и предметами 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Расширение кругозора, развитие внимательности, концентрации и терпимости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Налаженный контакт с родителями и правильное отношение к ошибкам и не удачам  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160D5DE-994F-4FDF-8320-DFFD21608A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286116" y="2000240"/>
            <a:ext cx="2851902" cy="4143404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 </a:t>
            </a:r>
            <a:r>
              <a:rPr lang="ru-RU" sz="1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подотовка</a:t>
            </a:r>
            <a:endParaRPr lang="ru-RU" sz="16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физической формы (скорость ловкость и т.д.)</a:t>
            </a: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</a:t>
            </a: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возможностей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своего организма</a:t>
            </a: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Улучшение контроля за своими движениями</a:t>
            </a:r>
          </a:p>
          <a:p>
            <a:pPr marL="0" indent="0" algn="just"/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способностей организма реагировать на физические нагрузки</a:t>
            </a:r>
          </a:p>
        </p:txBody>
      </p:sp>
    </p:spTree>
    <p:extLst>
      <p:ext uri="{BB962C8B-B14F-4D97-AF65-F5344CB8AC3E}">
        <p14:creationId xmlns="" xmlns:p14="http://schemas.microsoft.com/office/powerpoint/2010/main" val="2959112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57287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Правила игры в футбол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1554162"/>
            <a:ext cx="8001056" cy="4827166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55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перед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началом игры проводится жеребьевка для выбора сторон или начального удара. Мяч ставится на землю в центре поля;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игроки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команды стремятся забить как можно больше голов в ворота соперника, а после потери мяча защищать свои, соблюдая при этом правила игры;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футбол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игра двух команд, и в каждой команде - до 5-7 игроков, один из которых капитан;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соблюдение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правил игры и продолжительность матча контролирует судья;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мяч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считается забитым в ворота, если он полностью прошел линию ворот, а также во время игры были соблюдены все правила;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футболе все действия с мячом игроки выполняют ногами;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правом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брать мяч в руки обладают вратарь и игрок, выполняющий вбрасывание;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buFont typeface="Wingdings"/>
              <a:buChar char=""/>
            </a:pPr>
            <a:r>
              <a:rPr lang="ru-RU" sz="55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футбол </a:t>
            </a:r>
            <a:r>
              <a:rPr lang="ru-RU" sz="55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— игра коллективная, и игроки относятся друг к другу с уважением, несмотря на дух соперничества и желание победить.</a:t>
            </a:r>
            <a:endParaRPr lang="ru-RU" sz="55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sz="3300" dirty="0"/>
          </a:p>
        </p:txBody>
      </p:sp>
    </p:spTree>
    <p:extLst>
      <p:ext uri="{BB962C8B-B14F-4D97-AF65-F5344CB8AC3E}">
        <p14:creationId xmlns="" xmlns:p14="http://schemas.microsoft.com/office/powerpoint/2010/main" val="255231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6786610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 занятий и наполняемость групп</a:t>
            </a:r>
          </a:p>
          <a:p>
            <a:pPr algn="ctr"/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5" y="1397000"/>
          <a:ext cx="7500990" cy="211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091"/>
                <a:gridCol w="1136362"/>
                <a:gridCol w="1428760"/>
                <a:gridCol w="1143008"/>
                <a:gridCol w="1176235"/>
                <a:gridCol w="1395534"/>
              </a:tblGrid>
              <a:tr h="45720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 обучения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Возраст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детей в группе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Занятия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38100" cmpd="sng">
                      <a:noFill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в год 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  <a:lnT w="38100" cmpd="sng">
                      <a:noFill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 в неделю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Продолжи</a:t>
                      </a:r>
                    </a:p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тельность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занятия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38100" cmpd="sng">
                      <a:noFill/>
                    </a:lnT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год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4-5 лет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 - 25 м.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год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6-7 лет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ru-RU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15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 – 30 м. </a:t>
                      </a:r>
                      <a:endParaRPr lang="ru-RU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57224" y="4071942"/>
            <a:ext cx="7500990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проведения: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зал ДОУ. </a:t>
            </a:r>
          </a:p>
          <a:p>
            <a:pPr algn="just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обучения: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 организованные занятия; групповые, подгрупповые и индивидуальные упражнение по овладению техникой игры с мячом.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50405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обучения игры в футбол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82125185"/>
              </p:ext>
            </p:extLst>
          </p:nvPr>
        </p:nvGraphicFramePr>
        <p:xfrm>
          <a:off x="179512" y="1211684"/>
          <a:ext cx="8784977" cy="5013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222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8614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1066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Задача</a:t>
                      </a:r>
                      <a:r>
                        <a:rPr lang="ru-RU" sz="1600" baseline="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этапа </a:t>
                      </a:r>
                      <a:endParaRPr lang="ru-RU" sz="1600" dirty="0">
                        <a:solidFill>
                          <a:schemeClr val="bg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работы на этапе </a:t>
                      </a:r>
                      <a:endParaRPr lang="ru-RU" sz="1600" dirty="0">
                        <a:solidFill>
                          <a:schemeClr val="bg1">
                            <a:lumMod val="9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609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Подготовительный</a:t>
                      </a:r>
                      <a:endParaRPr lang="ru-RU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у детей координации движений, умения следить за траекторией полета мяча, выработки быстрой ответной реакции на летящий мяч. </a:t>
                      </a:r>
                      <a:endParaRPr lang="ru-RU" sz="16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 fontAlgn="base"/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Обучающие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упражнения и  игры для </a:t>
                      </a: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простейших действий с мячом</a:t>
                      </a:r>
                      <a:endParaRPr kumimoji="0" lang="ru-RU" sz="1600" b="1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Основной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(этап непосредственного обучения игре в футбол)</a:t>
                      </a:r>
                    </a:p>
                    <a:p>
                      <a:pPr algn="ctr"/>
                      <a:endParaRPr lang="ru-RU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Сделать действия детей направленными, осознанными. </a:t>
                      </a:r>
                    </a:p>
                    <a:p>
                      <a:pPr algn="ctr"/>
                      <a:endParaRPr lang="ru-RU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Активное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</a:t>
                      </a: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накомство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обучение </a:t>
                      </a: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элементам спортивных и подвижных игр с мячом.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Обучение техническим приёмам футбола</a:t>
                      </a:r>
                      <a:endParaRPr lang="ru-RU" sz="1600" b="0" i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1825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Заключительный э</a:t>
                      </a: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тап совершенствования технических, элементарных тактических навыков игры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футбол </a:t>
                      </a:r>
                      <a:endParaRPr lang="ru-RU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Закрепление полученных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знаний</a:t>
                      </a:r>
                      <a:r>
                        <a:rPr lang="ru-RU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 навыки владения мячом</a:t>
                      </a:r>
                      <a:endParaRPr lang="ru-RU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Футбольный </a:t>
                      </a:r>
                      <a:r>
                        <a:rPr lang="ru-RU" sz="16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матч. </a:t>
                      </a:r>
                      <a:endParaRPr lang="ru-RU" sz="16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18773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86800" cy="7143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Компоненты    подготовки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92696"/>
            <a:ext cx="18002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Теоретическая подготовка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692696"/>
            <a:ext cx="1872208" cy="10081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 физическая подготовка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692696"/>
            <a:ext cx="1944216" cy="9864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Специальная  </a:t>
            </a:r>
          </a:p>
          <a:p>
            <a:pPr algn="ctr"/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физическая подготовка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64288" y="692696"/>
            <a:ext cx="1728192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Техническая подготовка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844824"/>
            <a:ext cx="2016224" cy="46560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значение занятий физкультурой и спортом  в жизни человека;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гигиена, врачебный контроль и самоконтроль, режим дня и питания, профилактика травматизма;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техника безопасности на занятиях и оказание первой медицинской помощи;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 и методы техники и тактики игры в футбол,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игры, организация соревнований;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оборудование и инвентарь, роль специального оборудования в повышении эффективности тренировочного процесса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11760" y="1844824"/>
            <a:ext cx="2160240" cy="42484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комплексные занятия с набором упражнений для развития физических качеств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физических качеств с применением различных предметов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легкоатлетические упражнения: эстафеты,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гимнастические  упражнения: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для развития подвижности в суставах, упражнения развивающие вестибулярную устойчивость и т.д.;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подвижные спортивные игры: «салки», «попрыгунчики», «пустое место»  и т.д.;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1844824"/>
            <a:ext cx="2016224" cy="36724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специальных физических способностей, необходимых при совершенствовании техники и тактики игры;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упражнения для развития футбольной скорости и ловкости, быстроты зрительно-двигательной реакции на мяч, скорости перемещения и ориентации на поле;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  взрывной силы, выносливости и целеустремленность в атаке и отборе мяча;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20272" y="1844824"/>
            <a:ext cx="1944216" cy="316835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обучение технике игры без мяча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обучение технике владения мячом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обучение ударам по мячу ногами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обучение остановке и обработке мяча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обучение ведению мяча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обучение финтам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обучение отбору мяча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обучение технике игры вратаря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543039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Длительность частей секционного занятия (на 30 мин.)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Вводная – 4-5 мин.</a:t>
            </a:r>
            <a:b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– 20 мин.</a:t>
            </a:r>
            <a:b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Заключительная – 4-5 мин.</a:t>
            </a: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4143380"/>
            <a:ext cx="7704667" cy="2428892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Длительность футбольного матча 25 мин. (с учетом перерыва)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Разминка – проводится перед началом матча.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 тайм – 10 мин.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Перерыв – 5 мин.</a:t>
            </a:r>
          </a:p>
          <a:p>
            <a:pPr algn="ctr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 тайм – 10 мин.</a:t>
            </a:r>
          </a:p>
          <a:p>
            <a:endParaRPr lang="ru-RU" dirty="0"/>
          </a:p>
        </p:txBody>
      </p:sp>
      <p:pic>
        <p:nvPicPr>
          <p:cNvPr id="2050" name="Picture 2" descr="C:\Users\user\Desktop\8c63ca25-3b0c-457d-9055-6ad9e7023f1f.jpg"/>
          <p:cNvPicPr>
            <a:picLocks noChangeAspect="1" noChangeArrowheads="1"/>
          </p:cNvPicPr>
          <p:nvPr/>
        </p:nvPicPr>
        <p:blipFill>
          <a:blip r:embed="rId3"/>
          <a:srcRect l="15000" t="18462" r="9999"/>
          <a:stretch>
            <a:fillRect/>
          </a:stretch>
        </p:blipFill>
        <p:spPr bwMode="auto">
          <a:xfrm>
            <a:off x="642910" y="2000240"/>
            <a:ext cx="2628362" cy="2143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\Desktop\325f75af-ead0-489b-9e96-4b8e050405f1.jpg"/>
          <p:cNvPicPr>
            <a:picLocks noChangeAspect="1" noChangeArrowheads="1"/>
          </p:cNvPicPr>
          <p:nvPr/>
        </p:nvPicPr>
        <p:blipFill>
          <a:blip r:embed="rId4"/>
          <a:srcRect l="12500" t="24219" r="9570"/>
          <a:stretch>
            <a:fillRect/>
          </a:stretch>
        </p:blipFill>
        <p:spPr bwMode="auto">
          <a:xfrm>
            <a:off x="3428992" y="2000240"/>
            <a:ext cx="2839108" cy="2070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 l="23924" t="22967"/>
          <a:stretch>
            <a:fillRect/>
          </a:stretch>
        </p:blipFill>
        <p:spPr bwMode="auto">
          <a:xfrm>
            <a:off x="6643702" y="2071678"/>
            <a:ext cx="1569705" cy="2119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2167</TotalTime>
  <Words>1205</Words>
  <Application>Microsoft Office PowerPoint</Application>
  <PresentationFormat>Экран (4:3)</PresentationFormat>
  <Paragraphs>172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Параллакс</vt:lpstr>
      <vt:lpstr>Слайд 1</vt:lpstr>
      <vt:lpstr>Футбол это</vt:lpstr>
      <vt:lpstr>Задачи</vt:lpstr>
      <vt:lpstr>Слайд 4</vt:lpstr>
      <vt:lpstr>Правила игры в футбол</vt:lpstr>
      <vt:lpstr>Слайд 6</vt:lpstr>
      <vt:lpstr>Этапы обучения игры в футбол</vt:lpstr>
      <vt:lpstr>Компоненты    подготовки</vt:lpstr>
      <vt:lpstr> Длительность частей секционного занятия (на 30 мин.) Вводная – 4-5 мин. Основная – 20 мин. Заключительная – 4-5 мин.  </vt:lpstr>
      <vt:lpstr>Предполагаемые результаты по реализации программы:  -повышение уровня двигательной активности, -формирование двигательных умений и навыков,  - укрепление уверенности детей в своих силах и возможностях,  - умение чувствовать себя комфортно в большом коллективе</vt:lpstr>
      <vt:lpstr>Слайд 11</vt:lpstr>
      <vt:lpstr>СПАСИБО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user</cp:lastModifiedBy>
  <cp:revision>187</cp:revision>
  <dcterms:created xsi:type="dcterms:W3CDTF">2016-05-09T14:03:11Z</dcterms:created>
  <dcterms:modified xsi:type="dcterms:W3CDTF">2019-12-10T09:20:44Z</dcterms:modified>
</cp:coreProperties>
</file>