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94" r:id="rId3"/>
    <p:sldId id="257" r:id="rId4"/>
    <p:sldId id="258" r:id="rId5"/>
    <p:sldId id="259" r:id="rId6"/>
    <p:sldId id="277" r:id="rId7"/>
    <p:sldId id="278" r:id="rId8"/>
    <p:sldId id="279" r:id="rId9"/>
    <p:sldId id="280" r:id="rId10"/>
    <p:sldId id="281" r:id="rId11"/>
    <p:sldId id="289" r:id="rId12"/>
    <p:sldId id="282" r:id="rId13"/>
    <p:sldId id="283" r:id="rId14"/>
    <p:sldId id="284" r:id="rId15"/>
    <p:sldId id="285" r:id="rId16"/>
    <p:sldId id="276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dotDmnd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wedg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179512" y="1412776"/>
            <a:ext cx="8964488" cy="29238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6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Презентация к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интегрированному логопедическому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занятию по теме «Грибы и ягоды»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средней группе компенсирующей направленности для 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детей 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тяжелыми нарушениями речи № 8 «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Речецветик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» 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0"/>
            <a:ext cx="856895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Муниципальное автономное дошкольное образовательное учреждение</a:t>
            </a:r>
            <a:endParaRPr lang="ru-RU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ea typeface="Times New Roman" pitchFamily="18" charset="0"/>
                <a:cs typeface="Times New Roman" pitchFamily="18" charset="0"/>
              </a:rPr>
              <a:t>«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Детский сад </a:t>
            </a:r>
            <a:r>
              <a:rPr lang="ru-RU" dirty="0" smtClean="0">
                <a:ea typeface="Times New Roman" pitchFamily="18" charset="0"/>
                <a:cs typeface="Times New Roman" pitchFamily="18" charset="0"/>
              </a:rPr>
              <a:t>«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Алёнка</a:t>
            </a:r>
            <a:r>
              <a:rPr lang="ru-RU" dirty="0" smtClean="0">
                <a:ea typeface="Times New Roman" pitchFamily="18" charset="0"/>
                <a:cs typeface="Times New Roman" pitchFamily="18" charset="0"/>
              </a:rPr>
              <a:t>»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г. Советский</a:t>
            </a:r>
            <a:r>
              <a:rPr lang="ru-RU" dirty="0" smtClean="0">
                <a:ea typeface="Times New Roman" pitchFamily="18" charset="0"/>
                <a:cs typeface="Times New Roman" pitchFamily="18" charset="0"/>
              </a:rPr>
              <a:t>»</a:t>
            </a:r>
            <a:endParaRPr lang="ru-RU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(МАДОУ </a:t>
            </a:r>
            <a:r>
              <a:rPr lang="ru-RU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/с </a:t>
            </a:r>
            <a:r>
              <a:rPr lang="ru-RU" dirty="0" smtClean="0">
                <a:ea typeface="Times New Roman" pitchFamily="18" charset="0"/>
                <a:cs typeface="Times New Roman" pitchFamily="18" charset="0"/>
              </a:rPr>
              <a:t>«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Алёнка</a:t>
            </a:r>
            <a:r>
              <a:rPr lang="ru-RU" dirty="0" smtClean="0">
                <a:ea typeface="Times New Roman" pitchFamily="18" charset="0"/>
                <a:cs typeface="Times New Roman" pitchFamily="18" charset="0"/>
              </a:rPr>
              <a:t>»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</a:t>
            </a:r>
            <a:endParaRPr lang="ru-RU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5072066" y="4714884"/>
            <a:ext cx="4071934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Разработал:  Лобарева Елена Викторовна, 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учитель-логопед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3347864" y="6000768"/>
            <a:ext cx="172417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г. Советский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октябрь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2020 г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1574225"/>
      </p:ext>
    </p:extLst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5219327"/>
            <a:ext cx="3275856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жаркий полдень на полянке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Истомились две 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поганки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Очень бледные от зноя.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Обходи их стороною.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3" descr="https://odno-lego.ru/800/600/https/orechi.ru/wp-content/uploads/2018/05/blednaya-poganka-muhomor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95736" y="332655"/>
            <a:ext cx="5328592" cy="5861451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251520" y="260648"/>
            <a:ext cx="889248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Мухомор, бледная поганка,– несъедобные грибы, их собирать нельзя!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Ядовитые грибы нельзя топтать, пинать, мять, они нужны лесным жителям, они ими лечатся.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315" name="Picture 3" descr="https://odno-lego.ru/800/600/https/orechi.ru/wp-content/uploads/2018/05/blednaya-poganka-muhomor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3688" y="2060848"/>
            <a:ext cx="5760640" cy="36004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1"/>
          <p:cNvSpPr>
            <a:spLocks noChangeArrowheads="1"/>
          </p:cNvSpPr>
          <p:nvPr/>
        </p:nvSpPr>
        <p:spPr bwMode="auto">
          <a:xfrm>
            <a:off x="251520" y="4561384"/>
            <a:ext cx="396044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Похожа на малину,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Живу в низине,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Люблю болото!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Коль сорвать охота -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 ленись, наклонись,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Желтой ягодкой насладись.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Подумай немножко: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Как меня зовут? (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Морошка)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3" descr="https://ds02.infourok.ru/uploads/ex/02e9/000323b0-fa762867/img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40" y="548680"/>
            <a:ext cx="6814231" cy="4608512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0" y="5407332"/>
            <a:ext cx="241176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 в саду, а на болоте.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Круглая, как пуговка,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Красненькая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... (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клюковка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7" name="Picture 3" descr="https://ds04.infourok.ru/uploads/ex/0510/0003606f-f022b69f/img1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7664" y="692696"/>
            <a:ext cx="6216691" cy="4536504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1"/>
          <p:cNvSpPr>
            <a:spLocks noChangeArrowheads="1"/>
          </p:cNvSpPr>
          <p:nvPr/>
        </p:nvSpPr>
        <p:spPr bwMode="auto">
          <a:xfrm>
            <a:off x="0" y="5368860"/>
            <a:ext cx="2627784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Много темно-синих бус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Кто-то уронил на куст.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Их в лукошко собери-ка.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Эти бусины —... 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(черника)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3" descr="https://ds02.infourok.ru/uploads/ex/02e9/000323b0-fa762867/img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40" y="764704"/>
            <a:ext cx="6624736" cy="4608512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0" y="908720"/>
            <a:ext cx="8676456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Черника, клюква, морошка- съедобные ягоды, их можно есть. Но помните, срывать ягоды без взрослых нельзя!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9" name="Picture 3" descr="https://ds02.infourok.ru/uploads/ex/02e9/000323b0-fa762867/img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28184" y="1988840"/>
            <a:ext cx="2699792" cy="2304256"/>
          </a:xfrm>
          <a:prstGeom prst="rect">
            <a:avLst/>
          </a:prstGeom>
          <a:noFill/>
        </p:spPr>
      </p:pic>
      <p:pic>
        <p:nvPicPr>
          <p:cNvPr id="6" name="Picture 3" descr="https://ds02.infourok.ru/uploads/ex/02e9/000323b0-fa762867/img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988840"/>
            <a:ext cx="2843808" cy="2304256"/>
          </a:xfrm>
          <a:prstGeom prst="rect">
            <a:avLst/>
          </a:prstGeom>
          <a:noFill/>
        </p:spPr>
      </p:pic>
      <p:pic>
        <p:nvPicPr>
          <p:cNvPr id="7" name="Picture 3" descr="https://ds04.infourok.ru/uploads/ex/0510/0003606f-f022b69f/img1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87824" y="1988840"/>
            <a:ext cx="3096344" cy="2259494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https://www.clipartmax.com/png/middle/110-1102910_emoticon-smile-thumbs-up-smile-emoji.pn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EEEEEE"/>
              </a:clrFrom>
              <a:clrTo>
                <a:srgbClr val="EEEEE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161256"/>
            <a:ext cx="6885269" cy="6696744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https://i2.wp.com/kartinki.detki.today/wp-content/uploads/2017/06/belochka-s-gribom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764704"/>
            <a:ext cx="8552028" cy="5517084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s://i.pinimg.com/736x/68/e0/a7/68e0a737f22d8b93f57707f9f5a4d59f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39752" y="836712"/>
            <a:ext cx="3813104" cy="5400600"/>
          </a:xfrm>
          <a:prstGeom prst="rect">
            <a:avLst/>
          </a:prstGeom>
          <a:noFill/>
        </p:spPr>
      </p:pic>
      <p:sp>
        <p:nvSpPr>
          <p:cNvPr id="21507" name="Rectangle 3"/>
          <p:cNvSpPr>
            <a:spLocks noChangeArrowheads="1"/>
          </p:cNvSpPr>
          <p:nvPr/>
        </p:nvSpPr>
        <p:spPr bwMode="auto">
          <a:xfrm>
            <a:off x="0" y="5965448"/>
            <a:ext cx="3491880" cy="892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Под сосною у дорожки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Кто стоит среди травы?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Ножка есть, но нет сапожка,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Шляпка есть - нет головы</a:t>
            </a:r>
            <a:r>
              <a:rPr kumimoji="0" lang="ru-RU" sz="13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3080681"/>
      </p:ext>
    </p:extLst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s://steshka.ru/wp-content/uploads/2015/04/frukty_i_yagody_plakat_4-768x1086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1720" y="188640"/>
            <a:ext cx="4904500" cy="6120680"/>
          </a:xfrm>
          <a:prstGeom prst="rect">
            <a:avLst/>
          </a:prstGeom>
          <a:noFill/>
        </p:spPr>
      </p:pic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0" y="5589240"/>
            <a:ext cx="7236296" cy="10926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лесу растут не только грибы, но </a:t>
            </a:r>
            <a:r>
              <a:rPr kumimoji="0" lang="ru-RU" sz="13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и...Попробуйте</a:t>
            </a:r>
            <a:r>
              <a:rPr kumimoji="0" lang="ru-RU" sz="1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угадать что это…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Была зелёной, маленькой, </a:t>
            </a:r>
            <a:br>
              <a:rPr kumimoji="0" lang="ru-RU" sz="1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Потом я стала аленькой. </a:t>
            </a:r>
            <a:br>
              <a:rPr kumimoji="0" lang="ru-RU" sz="1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солнце почернела я, </a:t>
            </a:r>
            <a:br>
              <a:rPr kumimoji="0" lang="ru-RU" sz="1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вот теперь я спелая.</a:t>
            </a:r>
            <a:r>
              <a:rPr kumimoji="0" lang="ru-RU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7047852"/>
      </p:ext>
    </p:extLst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0" y="6016352"/>
            <a:ext cx="435597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опушке три сестрички -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Ярко рыжие 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лисички.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3" descr="https://fsd.multiurok.ru/html/2019/11/03/s_5dbee0718c4a5/img_s1242543_0_10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354"/>
          <a:stretch>
            <a:fillRect/>
          </a:stretch>
        </p:blipFill>
        <p:spPr bwMode="auto">
          <a:xfrm>
            <a:off x="2339752" y="404664"/>
            <a:ext cx="5040560" cy="543423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411811476"/>
      </p:ext>
    </p:extLst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0" y="5103674"/>
            <a:ext cx="4716016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Крепкий, плотный, очень статный,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шляпе бурой и нарядной.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Это гордость всех лесов!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Настоящий царь грибов!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 дождя немного влажный,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Белый гриб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- большой и важный.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3" descr="https://fsd.multiurok.ru/html/2019/11/03/s_5dbee0718c4a5/img_s1242543_0_10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83768" y="404663"/>
            <a:ext cx="4896544" cy="5838187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0" y="5380672"/>
            <a:ext cx="3240360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Сбились в стайку, как цыплята,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Возле пня 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грибы-опята.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Вот какая возле пня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Собралась в лесу родня</a:t>
            </a:r>
            <a:r>
              <a:rPr kumimoji="0" lang="ru-RU" sz="1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3" descr="https://fsd.multiurok.ru/html/2019/11/03/s_5dbee0718c4a5/img_s1242543_0_10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334"/>
          <a:stretch>
            <a:fillRect/>
          </a:stretch>
        </p:blipFill>
        <p:spPr bwMode="auto">
          <a:xfrm>
            <a:off x="2051720" y="476671"/>
            <a:ext cx="5184576" cy="5904797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611560" y="392034"/>
            <a:ext cx="7911397" cy="46166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Лисички, белый гриб, опята, всё это съедобные грибы.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387" name="Picture 3" descr="https://fsd.multiurok.ru/html/2019/11/03/s_5dbee0718c4a5/img_s1242543_0_10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500" y="1916832"/>
            <a:ext cx="8953500" cy="3384376"/>
          </a:xfrm>
          <a:prstGeom prst="rect">
            <a:avLst/>
          </a:prstGeom>
          <a:noFill/>
        </p:spPr>
      </p:pic>
      <p:pic>
        <p:nvPicPr>
          <p:cNvPr id="6" name="Picture 3" descr="https://fsd.multiurok.ru/html/2019/11/03/s_5dbee0718c4a5/img_s1242543_0_10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2900" y="2069232"/>
            <a:ext cx="8953500" cy="3384376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0" y="5507359"/>
            <a:ext cx="349188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Красный, в пятнышках, убор.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Гриб зовётся 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мухомор.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Замечательный на вид.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Жаль, что очень ядовит,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3" descr="https://odno-lego.ru/800/600/https/orechi.ru/wp-content/uploads/2018/05/blednaya-poganka-muhomor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11760" y="548680"/>
            <a:ext cx="4896544" cy="5440604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236</TotalTime>
  <Words>298</Words>
  <Application>Microsoft Office PowerPoint</Application>
  <PresentationFormat>Экран (4:3)</PresentationFormat>
  <Paragraphs>57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Логопед</dc:creator>
  <cp:lastModifiedBy>Логопед</cp:lastModifiedBy>
  <cp:revision>27</cp:revision>
  <dcterms:created xsi:type="dcterms:W3CDTF">2020-09-22T06:24:00Z</dcterms:created>
  <dcterms:modified xsi:type="dcterms:W3CDTF">2021-04-12T12:18:21Z</dcterms:modified>
</cp:coreProperties>
</file>