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50" r:id="rId3"/>
    <p:sldId id="340" r:id="rId4"/>
    <p:sldId id="341" r:id="rId5"/>
    <p:sldId id="347" r:id="rId6"/>
    <p:sldId id="343" r:id="rId7"/>
    <p:sldId id="342" r:id="rId8"/>
    <p:sldId id="348" r:id="rId9"/>
    <p:sldId id="349" r:id="rId10"/>
    <p:sldId id="344" r:id="rId11"/>
    <p:sldId id="351" r:id="rId12"/>
    <p:sldId id="315" r:id="rId13"/>
    <p:sldId id="34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Физ.минутка: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Раз подняться, потянуться.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Два нагнуться, разогнуться.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Три в ладоши три хлопка.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Головою три кивка.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На четыре руки шире.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Пять тихонько помахать.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print"/>
          <a:srcRect l="12727" t="9545" r="14094" b="7730"/>
          <a:stretch>
            <a:fillRect/>
          </a:stretch>
        </p:blipFill>
        <p:spPr bwMode="auto">
          <a:xfrm>
            <a:off x="1835696" y="445314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8273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94790" y="1180202"/>
            <a:ext cx="90377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кажите, что вы видите?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по данной схеме выложить мебель из счетных палочек.</a:t>
            </a:r>
          </a:p>
        </p:txBody>
      </p:sp>
      <p:pic>
        <p:nvPicPr>
          <p:cNvPr id="40962" name="Picture 2" descr="https://logoped11gruppa.ucoz.ru/_si/1/57291624.jpg"/>
          <p:cNvPicPr>
            <a:picLocks noChangeAspect="1" noChangeArrowheads="1"/>
          </p:cNvPicPr>
          <p:nvPr/>
        </p:nvPicPr>
        <p:blipFill>
          <a:blip r:embed="rId2" cstate="print"/>
          <a:srcRect l="8091" t="5389" r="5946" b="5693"/>
          <a:stretch>
            <a:fillRect/>
          </a:stretch>
        </p:blipFill>
        <p:spPr bwMode="auto">
          <a:xfrm>
            <a:off x="611560" y="548680"/>
            <a:ext cx="7675398" cy="59597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1.bp.blogspot.com/-xMLU0ZgK38A/XEA_GoPDnMI/AAAAAAABE8Y/aW2kRmusWGQqoXfLJmdSBmr85TkANuSIACLcBGAs/s1600/image%2B%25289%252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20" t="7011" r="6207" b="10911"/>
          <a:stretch>
            <a:fillRect/>
          </a:stretch>
        </p:blipFill>
        <p:spPr bwMode="auto">
          <a:xfrm>
            <a:off x="328438" y="1412775"/>
            <a:ext cx="8492034" cy="5069493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" y="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я для вас сегодня приготовила вот такие картинки, возьмите себе одну картинку, назовите ее.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Назовите цвет своей мебели.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Назовите действия, которые мы совершаем с этой  мебелью.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Скажите,  что нам понадобиться, для того чтоб сделать мебель? (Инструменты)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giftedbaby.net/wp-content/uploads/2014/04/%D0%93%D0%92%D0%9E%D0%97%D0%94%D0%A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0" t="5025" r="25000" b="7044"/>
          <a:stretch>
            <a:fillRect/>
          </a:stretch>
        </p:blipFill>
        <p:spPr bwMode="auto">
          <a:xfrm>
            <a:off x="7199784" y="1628800"/>
            <a:ext cx="1944216" cy="4480498"/>
          </a:xfrm>
          <a:prstGeom prst="rect">
            <a:avLst/>
          </a:prstGeom>
          <a:noFill/>
        </p:spPr>
      </p:pic>
      <p:pic>
        <p:nvPicPr>
          <p:cNvPr id="20488" name="Picture 8" descr="http://giftedbaby.net/wp-content/uploads/2014/04/%D0%9F%D0%98%D0%9B%D0%9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540" t="8333" r="23460" b="8333"/>
          <a:stretch>
            <a:fillRect/>
          </a:stretch>
        </p:blipFill>
        <p:spPr bwMode="auto">
          <a:xfrm>
            <a:off x="323528" y="2996952"/>
            <a:ext cx="2361862" cy="2952328"/>
          </a:xfrm>
          <a:prstGeom prst="rect">
            <a:avLst/>
          </a:prstGeom>
          <a:noFill/>
        </p:spPr>
      </p:pic>
      <p:pic>
        <p:nvPicPr>
          <p:cNvPr id="20490" name="Picture 10" descr="http://giftedbaby.net/wp-content/uploads/2014/04/%D0%9C%D0%9E%D0%9B%D0%9E%D0%A2%D0%9E%D0%9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113" r="28691" b="8000"/>
          <a:stretch>
            <a:fillRect/>
          </a:stretch>
        </p:blipFill>
        <p:spPr bwMode="auto">
          <a:xfrm>
            <a:off x="2987824" y="2636912"/>
            <a:ext cx="1944216" cy="3312368"/>
          </a:xfrm>
          <a:prstGeom prst="rect">
            <a:avLst/>
          </a:prstGeom>
          <a:noFill/>
        </p:spPr>
      </p:pic>
      <p:pic>
        <p:nvPicPr>
          <p:cNvPr id="20492" name="Picture 12" descr="https://cloud.prezentacii.org/19/03/130942/images/screen1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006" t="17946" r="22728"/>
          <a:stretch>
            <a:fillRect/>
          </a:stretch>
        </p:blipFill>
        <p:spPr bwMode="auto">
          <a:xfrm>
            <a:off x="5004048" y="3356992"/>
            <a:ext cx="2232248" cy="263387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18864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«Назови и покажи»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предлагает рассмотреть предметные картинки, назвать их.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125334"/>
      </p:ext>
    </p:extLst>
  </p:cSld>
  <p:clrMapOvr>
    <a:masterClrMapping/>
  </p:clrMapOvr>
  <p:transition spd="slow"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152926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</a:t>
            </a:r>
            <a:r>
              <a:rPr kumimoji="0" lang="ru-RU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поиграть в игру.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гимнастика: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«Много мебели в квартире»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28343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Раз, два, три, четыре,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Много мебели  квартире. 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        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Ритмично сжимаем и разжимаем кулачки.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шкаф повесим мы рубашку,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в буфет поставим чашку.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Чтобы ножки отдохнули,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Посидим чуть-чуть на стуле.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    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Загибаем пальчики, начиная с больших, на каждое название мебели.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когда мы крепко спали,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кровати мы лежали.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потом мы с котом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Посидели за столом.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Чай с вареньем дружно пили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Много мебели в квартире. 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     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Ритмично попеременно хлопаем в ладоши и стучим    кулачками.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giftedbaby.net/wp-content/uploads/2014/04/%D0%93%D0%92%D0%9E%D0%97%D0%94%D0%A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0" t="5025" r="25000" b="7044"/>
          <a:stretch>
            <a:fillRect/>
          </a:stretch>
        </p:blipFill>
        <p:spPr bwMode="auto">
          <a:xfrm>
            <a:off x="7308304" y="1556792"/>
            <a:ext cx="1835696" cy="4480498"/>
          </a:xfrm>
          <a:prstGeom prst="rect">
            <a:avLst/>
          </a:prstGeom>
          <a:noFill/>
        </p:spPr>
      </p:pic>
      <p:pic>
        <p:nvPicPr>
          <p:cNvPr id="20490" name="Picture 10" descr="http://giftedbaby.net/wp-content/uploads/2014/04/%D0%9C%D0%9E%D0%9B%D0%9E%D0%A2%D0%9E%D0%9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13" r="22291"/>
          <a:stretch>
            <a:fillRect/>
          </a:stretch>
        </p:blipFill>
        <p:spPr bwMode="auto">
          <a:xfrm>
            <a:off x="2195736" y="2492896"/>
            <a:ext cx="2736304" cy="3600400"/>
          </a:xfrm>
          <a:prstGeom prst="rect">
            <a:avLst/>
          </a:prstGeom>
          <a:noFill/>
        </p:spPr>
      </p:pic>
      <p:pic>
        <p:nvPicPr>
          <p:cNvPr id="20492" name="Picture 12" descr="https://cloud.prezentacii.org/19/03/130942/images/screen1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05" t="17946" r="12225"/>
          <a:stretch>
            <a:fillRect/>
          </a:stretch>
        </p:blipFill>
        <p:spPr bwMode="auto">
          <a:xfrm>
            <a:off x="4644008" y="2564904"/>
            <a:ext cx="3168352" cy="335395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«Назови ласково»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 называет  инструмент, ребенок продолжает назвав этот же инструмент ласково.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thumbs.dreamstime.com/b/%D0%B7%D0%BD%D0%B0%D1%87%D0%BE%D0%BA-%D1%88%D0%B0%D1%80%D0%B6%D0%B0-%D0%BE%D0%BF%D0%B0%D1%82%D0%BA%D0%BE%D1%83-%D0%B0%D0%B2-%D0%B8%D0%B2%D0%B0%D1%82%D0%B5-%D1%8F-7977631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4000" b="8000"/>
          <a:stretch>
            <a:fillRect/>
          </a:stretch>
        </p:blipFill>
        <p:spPr bwMode="auto">
          <a:xfrm>
            <a:off x="0" y="2348880"/>
            <a:ext cx="2554719" cy="244827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5301208"/>
            <a:ext cx="2159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Лопата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125334"/>
      </p:ext>
    </p:extLst>
  </p:cSld>
  <p:clrMapOvr>
    <a:masterClrMapping/>
  </p:clrMapOvr>
  <p:transition spd="slow"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230833"/>
            <a:ext cx="864096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«Скажи правильно»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(учить подбирать слова – действия):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Рассмотрите иллюстрацию.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делают инструментами?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Топором – рубят.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Пилой – пилят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Лопатой – копают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Молотком – забивают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гвозди.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https://fsd.multiurok.ru/html/2017/03/13/s_58c66ea05ac6b/585267_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8424936" cy="53819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giftedbaby.net/wp-content/uploads/2014/04/%D0%93%D0%92%D0%9E%D0%97%D0%94%D0%A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0" t="5025" r="25000" b="28556"/>
          <a:stretch>
            <a:fillRect/>
          </a:stretch>
        </p:blipFill>
        <p:spPr bwMode="auto">
          <a:xfrm>
            <a:off x="7020272" y="1700808"/>
            <a:ext cx="1872208" cy="3384376"/>
          </a:xfrm>
          <a:prstGeom prst="rect">
            <a:avLst/>
          </a:prstGeom>
          <a:noFill/>
        </p:spPr>
      </p:pic>
      <p:pic>
        <p:nvPicPr>
          <p:cNvPr id="20490" name="Picture 10" descr="http://giftedbaby.net/wp-content/uploads/2014/04/%D0%9C%D0%9E%D0%9B%D0%9E%D0%A2%D0%9E%D0%9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13" r="22291" b="28000"/>
          <a:stretch>
            <a:fillRect/>
          </a:stretch>
        </p:blipFill>
        <p:spPr bwMode="auto">
          <a:xfrm>
            <a:off x="0" y="2276872"/>
            <a:ext cx="2448272" cy="2592288"/>
          </a:xfrm>
          <a:prstGeom prst="rect">
            <a:avLst/>
          </a:prstGeom>
          <a:noFill/>
        </p:spPr>
      </p:pic>
      <p:pic>
        <p:nvPicPr>
          <p:cNvPr id="20492" name="Picture 12" descr="https://cloud.prezentacii.org/19/03/130942/images/screen1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05" t="17946" r="12225" b="25972"/>
          <a:stretch>
            <a:fillRect/>
          </a:stretch>
        </p:blipFill>
        <p:spPr bwMode="auto">
          <a:xfrm>
            <a:off x="4716016" y="2780928"/>
            <a:ext cx="2808312" cy="1800200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520" y="188640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«Четвертый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лишний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smalkids.ru/upload/iblock/537/537773269b9b9f65b9d5f9e5f446281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2204864"/>
            <a:ext cx="2740968" cy="274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125334"/>
      </p:ext>
    </p:extLst>
  </p:cSld>
  <p:clrMapOvr>
    <a:masterClrMapping/>
  </p:clrMapOvr>
  <p:transition spd="slow">
    <p:pull dir="l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0" name="Picture 10" descr="http://giftedbaby.net/wp-content/uploads/2014/04/%D0%9C%D0%9E%D0%9B%D0%9E%D0%A2%D0%9E%D0%9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24" r="28691" b="28000"/>
          <a:stretch>
            <a:fillRect/>
          </a:stretch>
        </p:blipFill>
        <p:spPr bwMode="auto">
          <a:xfrm>
            <a:off x="0" y="2276872"/>
            <a:ext cx="1907704" cy="2592288"/>
          </a:xfrm>
          <a:prstGeom prst="rect">
            <a:avLst/>
          </a:prstGeom>
          <a:noFill/>
        </p:spPr>
      </p:pic>
      <p:pic>
        <p:nvPicPr>
          <p:cNvPr id="20492" name="Picture 12" descr="https://cloud.prezentacii.org/19/03/130942/images/screen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05" t="17946" r="12225" b="25972"/>
          <a:stretch>
            <a:fillRect/>
          </a:stretch>
        </p:blipFill>
        <p:spPr bwMode="auto">
          <a:xfrm>
            <a:off x="1907704" y="2780928"/>
            <a:ext cx="2808312" cy="1800200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520" y="188640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«Четвертый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лишний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http://giftedbaby.net/wp-content/uploads/2014/04/%D0%9F%D0%98%D0%9B%D0%9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540" t="8333" r="23460" b="32723"/>
          <a:stretch>
            <a:fillRect/>
          </a:stretch>
        </p:blipFill>
        <p:spPr bwMode="auto">
          <a:xfrm rot="2936268">
            <a:off x="6782138" y="2636912"/>
            <a:ext cx="2361862" cy="2088232"/>
          </a:xfrm>
          <a:prstGeom prst="rect">
            <a:avLst/>
          </a:prstGeom>
          <a:noFill/>
        </p:spPr>
      </p:pic>
      <p:pic>
        <p:nvPicPr>
          <p:cNvPr id="44034" name="Picture 2" descr="https://cdn1.ozone.ru/multimedia/101841632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2924944"/>
            <a:ext cx="2664296" cy="2049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125334"/>
      </p:ext>
    </p:extLst>
  </p:cSld>
  <p:clrMapOvr>
    <a:masterClrMapping/>
  </p:clrMapOvr>
  <p:transition spd="slow">
    <p:pull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http://giftedbaby.net/wp-content/uploads/2014/04/%D0%93%D0%92%D0%9E%D0%97%D0%94%D0%A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000" t="5025" r="25000" b="28556"/>
          <a:stretch>
            <a:fillRect/>
          </a:stretch>
        </p:blipFill>
        <p:spPr bwMode="auto">
          <a:xfrm rot="20040606">
            <a:off x="1834495" y="1507844"/>
            <a:ext cx="1872208" cy="3384376"/>
          </a:xfrm>
          <a:prstGeom prst="rect">
            <a:avLst/>
          </a:prstGeom>
          <a:noFill/>
        </p:spPr>
      </p:pic>
      <p:pic>
        <p:nvPicPr>
          <p:cNvPr id="20490" name="Picture 10" descr="http://giftedbaby.net/wp-content/uploads/2014/04/%D0%9C%D0%9E%D0%9B%D0%9E%D0%A2%D0%9E%D0%9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13" r="22291" b="28000"/>
          <a:stretch>
            <a:fillRect/>
          </a:stretch>
        </p:blipFill>
        <p:spPr bwMode="auto">
          <a:xfrm>
            <a:off x="0" y="2276872"/>
            <a:ext cx="2448272" cy="2592288"/>
          </a:xfrm>
          <a:prstGeom prst="rect">
            <a:avLst/>
          </a:prstGeom>
          <a:noFill/>
        </p:spPr>
      </p:pic>
      <p:pic>
        <p:nvPicPr>
          <p:cNvPr id="20492" name="Picture 12" descr="https://cloud.prezentacii.org/19/03/130942/images/screen1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505" t="17946" r="12225" b="25972"/>
          <a:stretch>
            <a:fillRect/>
          </a:stretch>
        </p:blipFill>
        <p:spPr bwMode="auto">
          <a:xfrm>
            <a:off x="3707904" y="2780928"/>
            <a:ext cx="2808312" cy="1800200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520" y="188640"/>
            <a:ext cx="8640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«Четвертый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лишний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s://images.ua.prom.st/141993210_w640_h640_demisezonnye-sapogi-shalunishka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3680" y="2492896"/>
            <a:ext cx="2880320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0125334"/>
      </p:ext>
    </p:extLst>
  </p:cSld>
  <p:clrMapOvr>
    <a:masterClrMapping/>
  </p:clrMapOvr>
  <p:transition spd="slow">
    <p:pull dir="l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308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101</cp:revision>
  <dcterms:created xsi:type="dcterms:W3CDTF">2020-11-09T04:40:14Z</dcterms:created>
  <dcterms:modified xsi:type="dcterms:W3CDTF">2021-01-18T13:04:39Z</dcterms:modified>
</cp:coreProperties>
</file>