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E87C4D-A6B1-478E-BE65-4F97D6DD4465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BBD2BD-C241-4A0A-BD01-5ADF2CAC209A}">
      <dgm:prSet phldrT="[Текст]"/>
      <dgm:spPr/>
      <dgm:t>
        <a:bodyPr/>
        <a:lstStyle/>
        <a:p>
          <a:r>
            <a:rPr lang="ru-RU" dirty="0" smtClean="0"/>
            <a:t>«Времена года»</a:t>
          </a:r>
          <a:endParaRPr lang="ru-RU" dirty="0"/>
        </a:p>
      </dgm:t>
    </dgm:pt>
    <dgm:pt modelId="{9D24CE60-8D04-4D33-9F6B-5EBA573AA8A0}" type="parTrans" cxnId="{ADCB098A-345D-4ABE-8067-D2015E30FE5D}">
      <dgm:prSet/>
      <dgm:spPr/>
      <dgm:t>
        <a:bodyPr/>
        <a:lstStyle/>
        <a:p>
          <a:endParaRPr lang="ru-RU"/>
        </a:p>
      </dgm:t>
    </dgm:pt>
    <dgm:pt modelId="{8AF06A6C-F4D5-462F-B5A1-CB831228AB60}" type="sibTrans" cxnId="{ADCB098A-345D-4ABE-8067-D2015E30FE5D}">
      <dgm:prSet/>
      <dgm:spPr/>
      <dgm:t>
        <a:bodyPr/>
        <a:lstStyle/>
        <a:p>
          <a:endParaRPr lang="ru-RU"/>
        </a:p>
      </dgm:t>
    </dgm:pt>
    <dgm:pt modelId="{21A9D15A-F459-4384-AB91-78AC7FED9452}">
      <dgm:prSet phldrT="[Текст]"/>
      <dgm:spPr/>
      <dgm:t>
        <a:bodyPr/>
        <a:lstStyle/>
        <a:p>
          <a:r>
            <a:rPr lang="ru-RU" dirty="0" smtClean="0"/>
            <a:t>«Морское путешествие»</a:t>
          </a:r>
          <a:endParaRPr lang="ru-RU" dirty="0"/>
        </a:p>
      </dgm:t>
    </dgm:pt>
    <dgm:pt modelId="{49C7274B-83F1-477C-B661-E6AF3561D3B2}" type="parTrans" cxnId="{8B4F6F66-8AC8-4461-81CA-44576DAF5F8D}">
      <dgm:prSet/>
      <dgm:spPr/>
      <dgm:t>
        <a:bodyPr/>
        <a:lstStyle/>
        <a:p>
          <a:endParaRPr lang="ru-RU"/>
        </a:p>
      </dgm:t>
    </dgm:pt>
    <dgm:pt modelId="{AEA0F2E6-E1CF-4D83-81EF-B28A4243E351}" type="sibTrans" cxnId="{8B4F6F66-8AC8-4461-81CA-44576DAF5F8D}">
      <dgm:prSet/>
      <dgm:spPr/>
      <dgm:t>
        <a:bodyPr/>
        <a:lstStyle/>
        <a:p>
          <a:endParaRPr lang="ru-RU"/>
        </a:p>
      </dgm:t>
    </dgm:pt>
    <dgm:pt modelId="{3C50C2D4-C757-4128-B913-28D6D6C21524}">
      <dgm:prSet phldrT="[Текст]"/>
      <dgm:spPr/>
      <dgm:t>
        <a:bodyPr/>
        <a:lstStyle/>
        <a:p>
          <a:r>
            <a:rPr lang="ru-RU" dirty="0" smtClean="0"/>
            <a:t>«В гостях у бабушки»</a:t>
          </a:r>
          <a:endParaRPr lang="ru-RU" dirty="0"/>
        </a:p>
      </dgm:t>
    </dgm:pt>
    <dgm:pt modelId="{B125C408-6099-4D06-862D-5FD76D35750B}" type="parTrans" cxnId="{259E5FD7-8B1B-4C51-A4DE-0DEE46396695}">
      <dgm:prSet/>
      <dgm:spPr/>
      <dgm:t>
        <a:bodyPr/>
        <a:lstStyle/>
        <a:p>
          <a:endParaRPr lang="ru-RU"/>
        </a:p>
      </dgm:t>
    </dgm:pt>
    <dgm:pt modelId="{1A71B557-742B-4791-9E21-DA14844A714C}" type="sibTrans" cxnId="{259E5FD7-8B1B-4C51-A4DE-0DEE46396695}">
      <dgm:prSet/>
      <dgm:spPr/>
      <dgm:t>
        <a:bodyPr/>
        <a:lstStyle/>
        <a:p>
          <a:endParaRPr lang="ru-RU"/>
        </a:p>
      </dgm:t>
    </dgm:pt>
    <dgm:pt modelId="{C5142C87-EA60-43C4-B1CD-BECFE725974C}">
      <dgm:prSet phldrT="[Текст]"/>
      <dgm:spPr/>
      <dgm:t>
        <a:bodyPr/>
        <a:lstStyle/>
        <a:p>
          <a:r>
            <a:rPr lang="ru-RU" dirty="0" smtClean="0"/>
            <a:t>«Животные»</a:t>
          </a:r>
          <a:endParaRPr lang="ru-RU" dirty="0"/>
        </a:p>
      </dgm:t>
    </dgm:pt>
    <dgm:pt modelId="{B41F5B2F-3368-4547-A0DE-F9EAE41D5036}" type="parTrans" cxnId="{10858B7A-78EC-4B96-9B68-7F1F05C67C35}">
      <dgm:prSet/>
      <dgm:spPr/>
      <dgm:t>
        <a:bodyPr/>
        <a:lstStyle/>
        <a:p>
          <a:endParaRPr lang="ru-RU"/>
        </a:p>
      </dgm:t>
    </dgm:pt>
    <dgm:pt modelId="{73E4A6DF-376C-4105-B7AC-804797CE3957}" type="sibTrans" cxnId="{10858B7A-78EC-4B96-9B68-7F1F05C67C35}">
      <dgm:prSet/>
      <dgm:spPr/>
      <dgm:t>
        <a:bodyPr/>
        <a:lstStyle/>
        <a:p>
          <a:endParaRPr lang="ru-RU"/>
        </a:p>
      </dgm:t>
    </dgm:pt>
    <dgm:pt modelId="{7C47A22D-1433-4394-B299-0E756E995B71}">
      <dgm:prSet phldrT="[Текст]"/>
      <dgm:spPr/>
      <dgm:t>
        <a:bodyPr/>
        <a:lstStyle/>
        <a:p>
          <a:r>
            <a:rPr lang="ru-RU" dirty="0" smtClean="0"/>
            <a:t>«Сад-огород»</a:t>
          </a:r>
          <a:endParaRPr lang="ru-RU" dirty="0"/>
        </a:p>
      </dgm:t>
    </dgm:pt>
    <dgm:pt modelId="{0B7E35D0-71A9-450E-A000-83E88EF7FF61}" type="parTrans" cxnId="{B034E9CB-0568-42DB-8047-8D518B354F70}">
      <dgm:prSet/>
      <dgm:spPr/>
      <dgm:t>
        <a:bodyPr/>
        <a:lstStyle/>
        <a:p>
          <a:endParaRPr lang="ru-RU"/>
        </a:p>
      </dgm:t>
    </dgm:pt>
    <dgm:pt modelId="{9D8959E1-0FDF-4F83-9996-0438AFB4C8E6}" type="sibTrans" cxnId="{B034E9CB-0568-42DB-8047-8D518B354F70}">
      <dgm:prSet/>
      <dgm:spPr/>
      <dgm:t>
        <a:bodyPr/>
        <a:lstStyle/>
        <a:p>
          <a:endParaRPr lang="ru-RU"/>
        </a:p>
      </dgm:t>
    </dgm:pt>
    <dgm:pt modelId="{5F2BBF69-7E29-4588-9DC3-B4D7ACC610EA}">
      <dgm:prSet phldrT="[Текст]"/>
      <dgm:spPr/>
      <dgm:t>
        <a:bodyPr/>
        <a:lstStyle/>
        <a:p>
          <a:r>
            <a:rPr lang="ru-RU" dirty="0" smtClean="0"/>
            <a:t>«Лес»</a:t>
          </a:r>
          <a:endParaRPr lang="ru-RU" dirty="0"/>
        </a:p>
      </dgm:t>
    </dgm:pt>
    <dgm:pt modelId="{4AB81872-7327-413D-A1E6-6936057A38C5}" type="parTrans" cxnId="{94F75ED3-02D2-4CAC-B0C1-59388B2D728E}">
      <dgm:prSet/>
      <dgm:spPr/>
      <dgm:t>
        <a:bodyPr/>
        <a:lstStyle/>
        <a:p>
          <a:endParaRPr lang="ru-RU"/>
        </a:p>
      </dgm:t>
    </dgm:pt>
    <dgm:pt modelId="{08BCEFC1-E696-4E1F-BC30-7F926EE40274}" type="sibTrans" cxnId="{94F75ED3-02D2-4CAC-B0C1-59388B2D728E}">
      <dgm:prSet/>
      <dgm:spPr/>
      <dgm:t>
        <a:bodyPr/>
        <a:lstStyle/>
        <a:p>
          <a:endParaRPr lang="ru-RU"/>
        </a:p>
      </dgm:t>
    </dgm:pt>
    <dgm:pt modelId="{8ABAFEC7-063F-4BA2-98D3-3F2DF520B813}" type="pres">
      <dgm:prSet presAssocID="{DCE87C4D-A6B1-478E-BE65-4F97D6DD446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551019-CFC7-4DE8-BB87-1779E2A04758}" type="pres">
      <dgm:prSet presAssocID="{1ABBD2BD-C241-4A0A-BD01-5ADF2CAC209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30A244-6257-4A58-9716-412163F1C187}" type="pres">
      <dgm:prSet presAssocID="{8AF06A6C-F4D5-462F-B5A1-CB831228AB60}" presName="sibTrans" presStyleCnt="0"/>
      <dgm:spPr/>
    </dgm:pt>
    <dgm:pt modelId="{F25EDFA1-3206-4969-A47D-120237F1C162}" type="pres">
      <dgm:prSet presAssocID="{21A9D15A-F459-4384-AB91-78AC7FED945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8032A-B0AB-4EAB-BDD1-874117AB6E75}" type="pres">
      <dgm:prSet presAssocID="{AEA0F2E6-E1CF-4D83-81EF-B28A4243E351}" presName="sibTrans" presStyleCnt="0"/>
      <dgm:spPr/>
    </dgm:pt>
    <dgm:pt modelId="{DBF6BBCB-191B-4922-86FE-E5E82B1CD3A4}" type="pres">
      <dgm:prSet presAssocID="{3C50C2D4-C757-4128-B913-28D6D6C2152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0DDB7-0DFA-47CD-AEED-505EBF86F246}" type="pres">
      <dgm:prSet presAssocID="{1A71B557-742B-4791-9E21-DA14844A714C}" presName="sibTrans" presStyleCnt="0"/>
      <dgm:spPr/>
    </dgm:pt>
    <dgm:pt modelId="{81A083C7-D10D-4657-9E8F-0852E145A30B}" type="pres">
      <dgm:prSet presAssocID="{C5142C87-EA60-43C4-B1CD-BECFE725974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688329-7016-4CAA-9631-89CB9F919F1A}" type="pres">
      <dgm:prSet presAssocID="{73E4A6DF-376C-4105-B7AC-804797CE3957}" presName="sibTrans" presStyleCnt="0"/>
      <dgm:spPr/>
    </dgm:pt>
    <dgm:pt modelId="{9D88EA8F-2880-4475-B67E-9929A6E7FF28}" type="pres">
      <dgm:prSet presAssocID="{7C47A22D-1433-4394-B299-0E756E995B7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43E66-B587-4758-B1C6-6A24517944B9}" type="pres">
      <dgm:prSet presAssocID="{9D8959E1-0FDF-4F83-9996-0438AFB4C8E6}" presName="sibTrans" presStyleCnt="0"/>
      <dgm:spPr/>
    </dgm:pt>
    <dgm:pt modelId="{A553CF05-FF3A-4B8F-8CA4-437C324F657E}" type="pres">
      <dgm:prSet presAssocID="{5F2BBF69-7E29-4588-9DC3-B4D7ACC610E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007AAF2-ED89-493E-B12C-C2D7D22BC3AD}" type="presOf" srcId="{7C47A22D-1433-4394-B299-0E756E995B71}" destId="{9D88EA8F-2880-4475-B67E-9929A6E7FF28}" srcOrd="0" destOrd="0" presId="urn:microsoft.com/office/officeart/2005/8/layout/default#1"/>
    <dgm:cxn modelId="{ADCB098A-345D-4ABE-8067-D2015E30FE5D}" srcId="{DCE87C4D-A6B1-478E-BE65-4F97D6DD4465}" destId="{1ABBD2BD-C241-4A0A-BD01-5ADF2CAC209A}" srcOrd="0" destOrd="0" parTransId="{9D24CE60-8D04-4D33-9F6B-5EBA573AA8A0}" sibTransId="{8AF06A6C-F4D5-462F-B5A1-CB831228AB60}"/>
    <dgm:cxn modelId="{259E5FD7-8B1B-4C51-A4DE-0DEE46396695}" srcId="{DCE87C4D-A6B1-478E-BE65-4F97D6DD4465}" destId="{3C50C2D4-C757-4128-B913-28D6D6C21524}" srcOrd="2" destOrd="0" parTransId="{B125C408-6099-4D06-862D-5FD76D35750B}" sibTransId="{1A71B557-742B-4791-9E21-DA14844A714C}"/>
    <dgm:cxn modelId="{94F75ED3-02D2-4CAC-B0C1-59388B2D728E}" srcId="{DCE87C4D-A6B1-478E-BE65-4F97D6DD4465}" destId="{5F2BBF69-7E29-4588-9DC3-B4D7ACC610EA}" srcOrd="5" destOrd="0" parTransId="{4AB81872-7327-413D-A1E6-6936057A38C5}" sibTransId="{08BCEFC1-E696-4E1F-BC30-7F926EE40274}"/>
    <dgm:cxn modelId="{B034E9CB-0568-42DB-8047-8D518B354F70}" srcId="{DCE87C4D-A6B1-478E-BE65-4F97D6DD4465}" destId="{7C47A22D-1433-4394-B299-0E756E995B71}" srcOrd="4" destOrd="0" parTransId="{0B7E35D0-71A9-450E-A000-83E88EF7FF61}" sibTransId="{9D8959E1-0FDF-4F83-9996-0438AFB4C8E6}"/>
    <dgm:cxn modelId="{CACC95BD-705D-4D62-91D4-41004080F1F5}" type="presOf" srcId="{C5142C87-EA60-43C4-B1CD-BECFE725974C}" destId="{81A083C7-D10D-4657-9E8F-0852E145A30B}" srcOrd="0" destOrd="0" presId="urn:microsoft.com/office/officeart/2005/8/layout/default#1"/>
    <dgm:cxn modelId="{8B4F6F66-8AC8-4461-81CA-44576DAF5F8D}" srcId="{DCE87C4D-A6B1-478E-BE65-4F97D6DD4465}" destId="{21A9D15A-F459-4384-AB91-78AC7FED9452}" srcOrd="1" destOrd="0" parTransId="{49C7274B-83F1-477C-B661-E6AF3561D3B2}" sibTransId="{AEA0F2E6-E1CF-4D83-81EF-B28A4243E351}"/>
    <dgm:cxn modelId="{B043E287-C4B7-4A89-9F3E-6C7A54070C76}" type="presOf" srcId="{5F2BBF69-7E29-4588-9DC3-B4D7ACC610EA}" destId="{A553CF05-FF3A-4B8F-8CA4-437C324F657E}" srcOrd="0" destOrd="0" presId="urn:microsoft.com/office/officeart/2005/8/layout/default#1"/>
    <dgm:cxn modelId="{10858B7A-78EC-4B96-9B68-7F1F05C67C35}" srcId="{DCE87C4D-A6B1-478E-BE65-4F97D6DD4465}" destId="{C5142C87-EA60-43C4-B1CD-BECFE725974C}" srcOrd="3" destOrd="0" parTransId="{B41F5B2F-3368-4547-A0DE-F9EAE41D5036}" sibTransId="{73E4A6DF-376C-4105-B7AC-804797CE3957}"/>
    <dgm:cxn modelId="{4CA3E755-220E-4EDD-BA56-939B386BF8E4}" type="presOf" srcId="{3C50C2D4-C757-4128-B913-28D6D6C21524}" destId="{DBF6BBCB-191B-4922-86FE-E5E82B1CD3A4}" srcOrd="0" destOrd="0" presId="urn:microsoft.com/office/officeart/2005/8/layout/default#1"/>
    <dgm:cxn modelId="{9CCA69B9-D10F-4CBD-85E2-E67E4C639E0F}" type="presOf" srcId="{1ABBD2BD-C241-4A0A-BD01-5ADF2CAC209A}" destId="{48551019-CFC7-4DE8-BB87-1779E2A04758}" srcOrd="0" destOrd="0" presId="urn:microsoft.com/office/officeart/2005/8/layout/default#1"/>
    <dgm:cxn modelId="{86D1CF84-71D6-4C73-A604-C38598FB5CD2}" type="presOf" srcId="{DCE87C4D-A6B1-478E-BE65-4F97D6DD4465}" destId="{8ABAFEC7-063F-4BA2-98D3-3F2DF520B813}" srcOrd="0" destOrd="0" presId="urn:microsoft.com/office/officeart/2005/8/layout/default#1"/>
    <dgm:cxn modelId="{45C97B99-7F77-4827-9AAC-0E90627699D9}" type="presOf" srcId="{21A9D15A-F459-4384-AB91-78AC7FED9452}" destId="{F25EDFA1-3206-4969-A47D-120237F1C162}" srcOrd="0" destOrd="0" presId="urn:microsoft.com/office/officeart/2005/8/layout/default#1"/>
    <dgm:cxn modelId="{34FE5DF1-B47C-4C3C-A754-0BB7EAF0ABC7}" type="presParOf" srcId="{8ABAFEC7-063F-4BA2-98D3-3F2DF520B813}" destId="{48551019-CFC7-4DE8-BB87-1779E2A04758}" srcOrd="0" destOrd="0" presId="urn:microsoft.com/office/officeart/2005/8/layout/default#1"/>
    <dgm:cxn modelId="{B3B91C19-D35B-49ED-98E8-F0443207D8D0}" type="presParOf" srcId="{8ABAFEC7-063F-4BA2-98D3-3F2DF520B813}" destId="{2930A244-6257-4A58-9716-412163F1C187}" srcOrd="1" destOrd="0" presId="urn:microsoft.com/office/officeart/2005/8/layout/default#1"/>
    <dgm:cxn modelId="{DAC6FA04-7E23-4137-86A6-62D48BA43449}" type="presParOf" srcId="{8ABAFEC7-063F-4BA2-98D3-3F2DF520B813}" destId="{F25EDFA1-3206-4969-A47D-120237F1C162}" srcOrd="2" destOrd="0" presId="urn:microsoft.com/office/officeart/2005/8/layout/default#1"/>
    <dgm:cxn modelId="{329581F1-FB0C-41A3-85EE-4290F6F44C95}" type="presParOf" srcId="{8ABAFEC7-063F-4BA2-98D3-3F2DF520B813}" destId="{B9A8032A-B0AB-4EAB-BDD1-874117AB6E75}" srcOrd="3" destOrd="0" presId="urn:microsoft.com/office/officeart/2005/8/layout/default#1"/>
    <dgm:cxn modelId="{53661647-3D5E-4227-A3C1-C86E57A9B3D8}" type="presParOf" srcId="{8ABAFEC7-063F-4BA2-98D3-3F2DF520B813}" destId="{DBF6BBCB-191B-4922-86FE-E5E82B1CD3A4}" srcOrd="4" destOrd="0" presId="urn:microsoft.com/office/officeart/2005/8/layout/default#1"/>
    <dgm:cxn modelId="{43CA0C12-1C7E-499A-B66E-BB6E31C75227}" type="presParOf" srcId="{8ABAFEC7-063F-4BA2-98D3-3F2DF520B813}" destId="{3270DDB7-0DFA-47CD-AEED-505EBF86F246}" srcOrd="5" destOrd="0" presId="urn:microsoft.com/office/officeart/2005/8/layout/default#1"/>
    <dgm:cxn modelId="{5F65AEBE-9A15-4477-9C49-2FAD82C9DB70}" type="presParOf" srcId="{8ABAFEC7-063F-4BA2-98D3-3F2DF520B813}" destId="{81A083C7-D10D-4657-9E8F-0852E145A30B}" srcOrd="6" destOrd="0" presId="urn:microsoft.com/office/officeart/2005/8/layout/default#1"/>
    <dgm:cxn modelId="{25E65883-B009-4099-B338-DCD1DCA107FF}" type="presParOf" srcId="{8ABAFEC7-063F-4BA2-98D3-3F2DF520B813}" destId="{86688329-7016-4CAA-9631-89CB9F919F1A}" srcOrd="7" destOrd="0" presId="urn:microsoft.com/office/officeart/2005/8/layout/default#1"/>
    <dgm:cxn modelId="{7BCBB07A-1757-46D7-8EDE-EBB625900952}" type="presParOf" srcId="{8ABAFEC7-063F-4BA2-98D3-3F2DF520B813}" destId="{9D88EA8F-2880-4475-B67E-9929A6E7FF28}" srcOrd="8" destOrd="0" presId="urn:microsoft.com/office/officeart/2005/8/layout/default#1"/>
    <dgm:cxn modelId="{FF0DA359-ADB8-4172-B2AF-37F2F0B1C9FC}" type="presParOf" srcId="{8ABAFEC7-063F-4BA2-98D3-3F2DF520B813}" destId="{D1A43E66-B587-4758-B1C6-6A24517944B9}" srcOrd="9" destOrd="0" presId="urn:microsoft.com/office/officeart/2005/8/layout/default#1"/>
    <dgm:cxn modelId="{DCDCCB27-5640-40E6-BAFC-A94FDC8DDE2E}" type="presParOf" srcId="{8ABAFEC7-063F-4BA2-98D3-3F2DF520B813}" destId="{A553CF05-FF3A-4B8F-8CA4-437C324F657E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551019-CFC7-4DE8-BB87-1779E2A04758}">
      <dsp:nvSpPr>
        <dsp:cNvPr id="0" name=""/>
        <dsp:cNvSpPr/>
      </dsp:nvSpPr>
      <dsp:spPr>
        <a:xfrm>
          <a:off x="0" y="523080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«Времена года»</a:t>
          </a:r>
          <a:endParaRPr lang="ru-RU" sz="2900" kern="1200" dirty="0"/>
        </a:p>
      </dsp:txBody>
      <dsp:txXfrm>
        <a:off x="0" y="523080"/>
        <a:ext cx="2571749" cy="1543050"/>
      </dsp:txXfrm>
    </dsp:sp>
    <dsp:sp modelId="{F25EDFA1-3206-4969-A47D-120237F1C162}">
      <dsp:nvSpPr>
        <dsp:cNvPr id="0" name=""/>
        <dsp:cNvSpPr/>
      </dsp:nvSpPr>
      <dsp:spPr>
        <a:xfrm>
          <a:off x="2828925" y="523080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«Морское путешествие»</a:t>
          </a:r>
          <a:endParaRPr lang="ru-RU" sz="2900" kern="1200" dirty="0"/>
        </a:p>
      </dsp:txBody>
      <dsp:txXfrm>
        <a:off x="2828925" y="523080"/>
        <a:ext cx="2571749" cy="1543050"/>
      </dsp:txXfrm>
    </dsp:sp>
    <dsp:sp modelId="{DBF6BBCB-191B-4922-86FE-E5E82B1CD3A4}">
      <dsp:nvSpPr>
        <dsp:cNvPr id="0" name=""/>
        <dsp:cNvSpPr/>
      </dsp:nvSpPr>
      <dsp:spPr>
        <a:xfrm>
          <a:off x="5657849" y="523080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«В гостях у бабушки»</a:t>
          </a:r>
          <a:endParaRPr lang="ru-RU" sz="2900" kern="1200" dirty="0"/>
        </a:p>
      </dsp:txBody>
      <dsp:txXfrm>
        <a:off x="5657849" y="523080"/>
        <a:ext cx="2571749" cy="1543050"/>
      </dsp:txXfrm>
    </dsp:sp>
    <dsp:sp modelId="{81A083C7-D10D-4657-9E8F-0852E145A30B}">
      <dsp:nvSpPr>
        <dsp:cNvPr id="0" name=""/>
        <dsp:cNvSpPr/>
      </dsp:nvSpPr>
      <dsp:spPr>
        <a:xfrm>
          <a:off x="0" y="2323305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«Животные»</a:t>
          </a:r>
          <a:endParaRPr lang="ru-RU" sz="2900" kern="1200" dirty="0"/>
        </a:p>
      </dsp:txBody>
      <dsp:txXfrm>
        <a:off x="0" y="2323305"/>
        <a:ext cx="2571749" cy="1543050"/>
      </dsp:txXfrm>
    </dsp:sp>
    <dsp:sp modelId="{9D88EA8F-2880-4475-B67E-9929A6E7FF28}">
      <dsp:nvSpPr>
        <dsp:cNvPr id="0" name=""/>
        <dsp:cNvSpPr/>
      </dsp:nvSpPr>
      <dsp:spPr>
        <a:xfrm>
          <a:off x="2828925" y="2323305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«Сад-огород»</a:t>
          </a:r>
          <a:endParaRPr lang="ru-RU" sz="2900" kern="1200" dirty="0"/>
        </a:p>
      </dsp:txBody>
      <dsp:txXfrm>
        <a:off x="2828925" y="2323305"/>
        <a:ext cx="2571749" cy="1543050"/>
      </dsp:txXfrm>
    </dsp:sp>
    <dsp:sp modelId="{A553CF05-FF3A-4B8F-8CA4-437C324F657E}">
      <dsp:nvSpPr>
        <dsp:cNvPr id="0" name=""/>
        <dsp:cNvSpPr/>
      </dsp:nvSpPr>
      <dsp:spPr>
        <a:xfrm>
          <a:off x="5657849" y="2323305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«Лес»</a:t>
          </a:r>
          <a:endParaRPr lang="ru-RU" sz="2900" kern="1200" dirty="0"/>
        </a:p>
      </dsp:txBody>
      <dsp:txXfrm>
        <a:off x="5657849" y="2323305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CBB073-C514-4322-BED4-8471B93F3EE4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A26153-1B22-48F0-8B00-697FA513DFB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3009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Использование тематических сенсорных     коробок в работе логопеда с детьми с ОВЗ.  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156176" y="4797152"/>
            <a:ext cx="1970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Юрова О.А.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Сенсорная коробка «Животные жарких стран»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980728"/>
            <a:ext cx="8496944" cy="547260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420000">
            <a:off x="488342" y="306060"/>
            <a:ext cx="8532213" cy="612771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48681"/>
            <a:ext cx="8784976" cy="5775920"/>
          </a:xfrm>
        </p:spPr>
      </p:pic>
    </p:spTree>
    <p:extLst>
      <p:ext uri="{BB962C8B-B14F-4D97-AF65-F5344CB8AC3E}">
        <p14:creationId xmlns:p14="http://schemas.microsoft.com/office/powerpoint/2010/main" xmlns="" val="2772006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76673"/>
            <a:ext cx="8568952" cy="5847928"/>
          </a:xfrm>
        </p:spPr>
      </p:pic>
    </p:spTree>
    <p:extLst>
      <p:ext uri="{BB962C8B-B14F-4D97-AF65-F5344CB8AC3E}">
        <p14:creationId xmlns:p14="http://schemas.microsoft.com/office/powerpoint/2010/main" xmlns="" val="3148261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305800" cy="1143000"/>
          </a:xfrm>
        </p:spPr>
        <p:txBody>
          <a:bodyPr/>
          <a:lstStyle/>
          <a:p>
            <a:r>
              <a:rPr lang="ru-RU" dirty="0" smtClean="0"/>
              <a:t>        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74345"/>
            <a:ext cx="6912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Сенсорное развитие ребенка - это развитие его восприятия и формирование представлений о внешних свойствах предметов: их форме, цвете, величине, положении в пространстве, а также запахе, вкусе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т.д.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Значение сенсорного развития в раннем и дошкольном детстве трудно переоценить. Именно этот возраст наиболее благоприятен для совершенствования деятельности органов чувств, накопления представлений об окружающем мире.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Сенсорное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развитие, с одной стороны, составляет фундамент общего умственного развития ребенка, с другой стороны, имеет самостоятельное значение, т.к. полноценное восприятие необходимо и для успешного обучения ребенка в детском саду, в школе, и для многих видов труда.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95536" y="1061699"/>
            <a:ext cx="84969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с общим недоразвитием речи, как правило, имеют трудности в обучении в школе, так как на основе речи и ее смысловой единицы-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 формируются и развиваются такие психические процессы, как восприятие, воображение, память . Таким образом, в коррекционной работе логопеда, задача сенсорного развития детей с речевой патологией представляется крайне важной.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848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/>
              <a:t>СЕНСОРНАЯ </a:t>
            </a:r>
            <a:r>
              <a:rPr lang="ru-RU" sz="2400" b="1" dirty="0"/>
              <a:t>КОРОБКА - </a:t>
            </a:r>
            <a:r>
              <a:rPr lang="ru-RU" sz="2400" dirty="0"/>
              <a:t>это емкость с наполнителем, главное назначение которой - дать ребенку возможность потрогать, пересыпать, переливать, исследовать и изучать то, что находится внутри. Сенсорная коробка развивает в детях воображение, любопытство, способствует нормализации психического и эмоционального состояния, снижению агрессивности и беспокойства, снятию нервного возбуждения и тревожности, а также активизирует мозговую деятельность. Параллельно решаются речевые задачи, обогащается словарный запас </a:t>
            </a:r>
            <a:r>
              <a:rPr lang="ru-RU" sz="2400" dirty="0" smtClean="0"/>
              <a:t>, </a:t>
            </a:r>
            <a:r>
              <a:rPr lang="ru-RU" sz="2400" dirty="0"/>
              <a:t>совершенствуется грамматический </a:t>
            </a:r>
            <a:r>
              <a:rPr lang="ru-RU" sz="2400" dirty="0" smtClean="0"/>
              <a:t>строй, развивается связная речь.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Идеи тематических сенсорных коробок: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Сенсорная коробка «Домашние животные»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764704"/>
            <a:ext cx="8928992" cy="555989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107504" y="332656"/>
            <a:ext cx="8856984" cy="599194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420000">
            <a:off x="1236318" y="452179"/>
            <a:ext cx="7787834" cy="600231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 rot="420000">
            <a:off x="576039" y="48337"/>
            <a:ext cx="8359604" cy="641106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234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Использование тематических сенсорных     коробок в работе логопеда с детьми с ОВЗ.    </vt:lpstr>
      <vt:lpstr>Слайд 2</vt:lpstr>
      <vt:lpstr>Слайд 3</vt:lpstr>
      <vt:lpstr>Слайд 4</vt:lpstr>
      <vt:lpstr>Идеи тематических сенсорных коробок:</vt:lpstr>
      <vt:lpstr>Сенсорная коробка «Домашние животные»</vt:lpstr>
      <vt:lpstr>Слайд 7</vt:lpstr>
      <vt:lpstr>Слайд 8</vt:lpstr>
      <vt:lpstr>Слайд 9</vt:lpstr>
      <vt:lpstr>Сенсорная коробка «Животные жарких стран»</vt:lpstr>
      <vt:lpstr>Слайд 11</vt:lpstr>
      <vt:lpstr>Слайд 12</vt:lpstr>
      <vt:lpstr>Слайд 13</vt:lpstr>
      <vt:lpstr>        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тематических сенсорных коробок в работе логопеда с детьми с ОВЗ.</dc:title>
  <dc:creator>Admin</dc:creator>
  <cp:lastModifiedBy>Admin</cp:lastModifiedBy>
  <cp:revision>14</cp:revision>
  <dcterms:created xsi:type="dcterms:W3CDTF">2021-04-07T19:28:59Z</dcterms:created>
  <dcterms:modified xsi:type="dcterms:W3CDTF">2021-04-12T17:37:00Z</dcterms:modified>
</cp:coreProperties>
</file>