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93" r:id="rId3"/>
    <p:sldId id="296" r:id="rId4"/>
    <p:sldId id="297" r:id="rId5"/>
    <p:sldId id="295" r:id="rId6"/>
    <p:sldId id="298" r:id="rId7"/>
    <p:sldId id="300" r:id="rId8"/>
    <p:sldId id="301" r:id="rId9"/>
    <p:sldId id="302" r:id="rId10"/>
    <p:sldId id="303" r:id="rId11"/>
    <p:sldId id="299" r:id="rId12"/>
    <p:sldId id="304" r:id="rId13"/>
    <p:sldId id="305" r:id="rId14"/>
    <p:sldId id="306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484784"/>
            <a:ext cx="8972269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огопедическому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занятию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теме: «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Комнатные растения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средней группе компенсирующей направленности для детей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тяжелыми нарушениями речи № 8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Речецветик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 Советский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(МАДОУ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/с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72066" y="4560996"/>
            <a:ext cx="407193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Разработал:  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учитель-логопед: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Лобарева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Елена Викторовна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347864" y="6000768"/>
            <a:ext cx="17241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Советский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Декабрь,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2020 г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1574225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3" descr="https://avatars.mds.yandex.net/get-zen_doc/1908497/pub_5d05e62d3f7bc80d808f0f03_5d060b62789be40d64bb3203/scale_120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969" t="8063" r="13054" b="7846"/>
          <a:stretch>
            <a:fillRect/>
          </a:stretch>
        </p:blipFill>
        <p:spPr bwMode="auto">
          <a:xfrm>
            <a:off x="3059832" y="1196752"/>
            <a:ext cx="2699792" cy="3600400"/>
          </a:xfrm>
          <a:prstGeom prst="rect">
            <a:avLst/>
          </a:prstGeom>
          <a:noFill/>
        </p:spPr>
      </p:pic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3491880" y="5517232"/>
            <a:ext cx="1724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фикус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332656"/>
            <a:ext cx="899746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теперь игра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Один-много» (</a:t>
            </a: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показываю часть цветка и называю, а вы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назовете эту же часть, но чтоб</a:t>
            </a:r>
            <a:r>
              <a:rPr kumimoji="0" lang="ru-RU" sz="200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было много таких частей</a:t>
            </a: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20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стебель - стебли, цветок - цветы, лист - листья, горшок - горшки, корень - корни.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https://ds05.infourok.ru/uploads/ex/0050/0010dcb7-69c8574b/hello_html_m2b4b0ed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29" t="18287" r="8564" b="3992"/>
          <a:stretch>
            <a:fillRect/>
          </a:stretch>
        </p:blipFill>
        <p:spPr bwMode="auto">
          <a:xfrm>
            <a:off x="755576" y="1268760"/>
            <a:ext cx="7560840" cy="558924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1916832"/>
          <a:ext cx="8316416" cy="2804160"/>
        </p:xfrm>
        <a:graphic>
          <a:graphicData uri="http://schemas.openxmlformats.org/drawingml/2006/table">
            <a:tbl>
              <a:tblPr/>
              <a:tblGrid>
                <a:gridCol w="2887169"/>
                <a:gridCol w="5429247"/>
              </a:tblGrid>
              <a:tr h="27816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окне в горшочках </a:t>
                      </a:r>
                      <a:b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Поднялись цветочки. </a:t>
                      </a:r>
                      <a:b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 солнцу потянулись, </a:t>
                      </a:r>
                      <a:b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Солнцу улыбнулись. </a:t>
                      </a:r>
                      <a:b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 солнышку листочки </a:t>
                      </a:r>
                      <a:b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Повернут цветочки,</a:t>
                      </a:r>
                      <a:b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Развернут бутоны, </a:t>
                      </a:r>
                      <a:b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солнышке утонут.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Дети сидят на корточках лицом в круг.</a:t>
                      </a:r>
                      <a:br>
                        <a:rPr lang="ru-RU" sz="20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Медленно встают.</a:t>
                      </a:r>
                      <a:br>
                        <a:rPr lang="ru-RU" sz="20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Тянутся на носочках, подняв руки вверх.</a:t>
                      </a:r>
                      <a:br>
                        <a:rPr lang="ru-RU" sz="20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Разводят руки в стороны ладонями вверх.</a:t>
                      </a:r>
                      <a:br>
                        <a:rPr lang="ru-RU" sz="20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Поворачиваются вправо-влево, руки на поясе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Соединяют ладошки над головой</a:t>
                      </a:r>
                      <a:br>
                        <a:rPr lang="ru-RU" sz="20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2000" i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Раскрывают ладошки-бутоны.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059832" y="404664"/>
            <a:ext cx="223401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Физминутка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184666"/>
            <a:ext cx="878497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Игра: “Да” и “Нет”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Ответить на вопросы, употребляя слова “да” и “нет”.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дерево?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комнатное растение?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растение называется кактус?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растение выращивают на улице?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Этот цветок белого цвета?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Листья у цветка крупные?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Листья у растения оранжевые?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Листья у цветка синие?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Этот цветок нравится вам?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7" descr="http://900igr.net/datas/rastenija-i-griby/Komnatnye-rastenija-2.files/0004-004-Kaktu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00" t="9267" r="29651" b="29484"/>
          <a:stretch>
            <a:fillRect/>
          </a:stretch>
        </p:blipFill>
        <p:spPr bwMode="auto">
          <a:xfrm>
            <a:off x="4499992" y="1628800"/>
            <a:ext cx="4463124" cy="535779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23528" y="476672"/>
            <a:ext cx="8640960" cy="5416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Давайте поиграем в игру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«Назови ласково»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бросаю мяч и называю слово. Вы ловите мяч, бросаете обратно и называете это слово ласково.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стебель - стебелек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лист - листочек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цветок - цветочек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вода – водичка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лейка – леечка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горшок - горшочек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земля -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земелюшка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корень - корешок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5" name="Picture 3" descr="https://cdn2.static1-sima-land.com/items/220701/1/700-nw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3968" y="1628800"/>
            <a:ext cx="4325144" cy="43251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04664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Молодцы!!!</a:t>
            </a:r>
          </a:p>
        </p:txBody>
      </p:sp>
      <p:pic>
        <p:nvPicPr>
          <p:cNvPr id="3074" name="Picture 2" descr="https://dou8.edu-nv.ru/files/administrator.dou8_edu_nv_ru/%D0%BB%D0%BE%D0%B3%D0%BE%D1%82%D0%B8%D0%BF_%D1%81%D0%B0%D0%B4%D0%B8%D0%BA%D0%B0/%D1%81%D0%BC%D0%B0%D0%B9%D0%BB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1340768"/>
            <a:ext cx="6480720" cy="50649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63787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Доброе утро! Сегодня такой чудесный день. У меня хорошее настроение.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оно было такое же чудесное у вас, назовите своё имя ласково.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384340"/>
            <a:ext cx="81358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Ребята, поздоровайтесь друг с другом глазами. Посмотрите на меня. Пусть ваши глаза на несколько секунд станут бабочками.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«Бабочки летят»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поморгайте глазами сначала медленно, потом быстро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 Закройте глаза, откройте.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«Бабочки»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медленно полетели вверх, вниз.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 Закройте глаза, откройте.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 descr="https://i.pinimg.com/236x/e0/f9/e9/e0f9e90f2c6bc4586bef8b77a762131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220" t="11905" r="10306" b="13686"/>
          <a:stretch>
            <a:fillRect/>
          </a:stretch>
        </p:blipFill>
        <p:spPr bwMode="auto">
          <a:xfrm>
            <a:off x="2483768" y="1844824"/>
            <a:ext cx="4824536" cy="466415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://900igr.net/datas/rastenija-i-griby/Komnatnye-rastenija-2.files/0004-004-Kaktu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00" t="9267" r="29651" b="29484"/>
          <a:stretch>
            <a:fillRect/>
          </a:stretch>
        </p:blipFill>
        <p:spPr bwMode="auto">
          <a:xfrm>
            <a:off x="4932040" y="3789040"/>
            <a:ext cx="2232248" cy="2679719"/>
          </a:xfrm>
          <a:prstGeom prst="rect">
            <a:avLst/>
          </a:prstGeom>
          <a:noFill/>
        </p:spPr>
      </p:pic>
      <p:pic>
        <p:nvPicPr>
          <p:cNvPr id="1033" name="Picture 9" descr="https://shop-modern.ru/images/detailed/6951/4a4ad3da10f9fdfa4b51cc9039faa5ff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605" t="8333" r="21335" b="11111"/>
          <a:stretch>
            <a:fillRect/>
          </a:stretch>
        </p:blipFill>
        <p:spPr bwMode="auto">
          <a:xfrm>
            <a:off x="2843808" y="1772816"/>
            <a:ext cx="3168352" cy="2088232"/>
          </a:xfrm>
          <a:prstGeom prst="rect">
            <a:avLst/>
          </a:prstGeom>
          <a:noFill/>
        </p:spPr>
      </p:pic>
      <p:pic>
        <p:nvPicPr>
          <p:cNvPr id="1035" name="Picture 11" descr="https://i.pinimg.com/originals/39/ba/6c/39ba6cacfb46ef0d87b0d9808ca7792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01008"/>
            <a:ext cx="2376264" cy="2644374"/>
          </a:xfrm>
          <a:prstGeom prst="rect">
            <a:avLst/>
          </a:prstGeom>
          <a:noFill/>
        </p:spPr>
      </p:pic>
      <p:pic>
        <p:nvPicPr>
          <p:cNvPr id="1037" name="Picture 13" descr="https://avatars.mds.yandex.net/get-zen_doc/1908497/pub_5d05e62d3f7bc80d808f0f03_5d060b62789be40d64bb3203/scale_120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969" t="8063" r="13054" b="7846"/>
          <a:stretch>
            <a:fillRect/>
          </a:stretch>
        </p:blipFill>
        <p:spPr bwMode="auto">
          <a:xfrm>
            <a:off x="6660232" y="2852936"/>
            <a:ext cx="2699792" cy="3600400"/>
          </a:xfrm>
          <a:prstGeom prst="rect">
            <a:avLst/>
          </a:prstGeom>
          <a:noFill/>
        </p:spPr>
      </p:pic>
      <p:pic>
        <p:nvPicPr>
          <p:cNvPr id="1039" name="Picture 15" descr="https://res.cloudinary.com/lmru/image/upload/f_auto,q_auto,w_1200,h_1200,c_pad,b_white,d_photoiscoming.png/LMCode/82384242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4" r="4790"/>
          <a:stretch>
            <a:fillRect/>
          </a:stretch>
        </p:blipFill>
        <p:spPr bwMode="auto">
          <a:xfrm>
            <a:off x="2267744" y="3645024"/>
            <a:ext cx="2376264" cy="2722712"/>
          </a:xfrm>
          <a:prstGeom prst="rect">
            <a:avLst/>
          </a:prstGeom>
          <a:noFill/>
        </p:spPr>
      </p:pic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5364088" y="6488668"/>
            <a:ext cx="1724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кактус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2771800" y="6488668"/>
            <a:ext cx="1724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фиалка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7236296" y="6488668"/>
            <a:ext cx="1724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фикус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179512" y="6237312"/>
            <a:ext cx="1724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герань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3635896" y="3717032"/>
            <a:ext cx="1724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папоротник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323528" y="123110"/>
            <a:ext cx="864096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57300" algn="l"/>
              </a:tabLs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тобы узнать, о чем мы будем с вами сегодня говорить, отгадайте загадку.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57300" algn="l"/>
              </a:tabLs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Воздух очищают,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257300" algn="l"/>
              </a:tabLs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Создают уют.	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257300" algn="l"/>
              </a:tabLs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окнах зеленеют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1257300" algn="l"/>
              </a:tabLs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зимой цветут.                             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комнатные растения)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0" y="1103838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чего нам нужны комнатные цветы?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нужно ухаживать за растениями?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Что будет с растениями, если не ухаживать за ними?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Все растения живые, они дышат и растут, поэтому за ними нужно ухаживать.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Комнатными 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азывают их, потому что эти растения выращивают только в помещениях, так как родина большинства их них – жаркие страны, где круглый год лето, поэтому человек создает и зимой примерно такие же условия, как и летом, иначе они погибли бы.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1" name="Picture 7" descr="http://900igr.net/datas/rastenija-i-griby/Komnatnye-rastenija-2.files/0004-004-Kaktu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00" t="9267" r="29651" b="29484"/>
          <a:stretch>
            <a:fillRect/>
          </a:stretch>
        </p:blipFill>
        <p:spPr bwMode="auto">
          <a:xfrm>
            <a:off x="4355976" y="3573016"/>
            <a:ext cx="2232248" cy="2679719"/>
          </a:xfrm>
          <a:prstGeom prst="rect">
            <a:avLst/>
          </a:prstGeom>
          <a:noFill/>
        </p:spPr>
      </p:pic>
      <p:pic>
        <p:nvPicPr>
          <p:cNvPr id="1033" name="Picture 9" descr="https://shop-modern.ru/images/detailed/6951/4a4ad3da10f9fdfa4b51cc9039faa5ff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605" t="8333" r="21335" b="11111"/>
          <a:stretch>
            <a:fillRect/>
          </a:stretch>
        </p:blipFill>
        <p:spPr bwMode="auto">
          <a:xfrm>
            <a:off x="2771800" y="908720"/>
            <a:ext cx="3168352" cy="2088232"/>
          </a:xfrm>
          <a:prstGeom prst="rect">
            <a:avLst/>
          </a:prstGeom>
          <a:noFill/>
        </p:spPr>
      </p:pic>
      <p:pic>
        <p:nvPicPr>
          <p:cNvPr id="1035" name="Picture 11" descr="https://i.pinimg.com/originals/39/ba/6c/39ba6cacfb46ef0d87b0d9808ca7792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980728"/>
            <a:ext cx="2376264" cy="2644374"/>
          </a:xfrm>
          <a:prstGeom prst="rect">
            <a:avLst/>
          </a:prstGeom>
          <a:noFill/>
        </p:spPr>
      </p:pic>
      <p:pic>
        <p:nvPicPr>
          <p:cNvPr id="1037" name="Picture 13" descr="https://avatars.mds.yandex.net/get-zen_doc/1908497/pub_5d05e62d3f7bc80d808f0f03_5d060b62789be40d64bb3203/scale_120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969" t="8063" r="13054" b="7846"/>
          <a:stretch>
            <a:fillRect/>
          </a:stretch>
        </p:blipFill>
        <p:spPr bwMode="auto">
          <a:xfrm>
            <a:off x="6444208" y="1556792"/>
            <a:ext cx="2699792" cy="3600400"/>
          </a:xfrm>
          <a:prstGeom prst="rect">
            <a:avLst/>
          </a:prstGeom>
          <a:noFill/>
        </p:spPr>
      </p:pic>
      <p:pic>
        <p:nvPicPr>
          <p:cNvPr id="1039" name="Picture 15" descr="https://res.cloudinary.com/lmru/image/upload/f_auto,q_auto,w_1200,h_1200,c_pad,b_white,d_photoiscoming.png/LMCode/82384242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34" r="4790"/>
          <a:stretch>
            <a:fillRect/>
          </a:stretch>
        </p:blipFill>
        <p:spPr bwMode="auto">
          <a:xfrm>
            <a:off x="1619672" y="3717032"/>
            <a:ext cx="2376264" cy="2722712"/>
          </a:xfrm>
          <a:prstGeom prst="rect">
            <a:avLst/>
          </a:prstGeom>
          <a:noFill/>
        </p:spPr>
      </p:pic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4860032" y="6237312"/>
            <a:ext cx="1724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кактус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2339752" y="6309320"/>
            <a:ext cx="1724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фиалка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7020272" y="5445224"/>
            <a:ext cx="1724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фикус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395536" y="3789040"/>
            <a:ext cx="1724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герань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3491880" y="3284984"/>
            <a:ext cx="1724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папоротник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38499"/>
            <a:ext cx="695530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Беседа о строении растений.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Какие есть части у растений? Покажите и назовите части растения.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https://ds05.infourok.ru/uploads/ex/0050/0010dcb7-69c8574b/hello_html_m2b4b0ed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429" t="18287" r="8564" b="3992"/>
          <a:stretch>
            <a:fillRect/>
          </a:stretch>
        </p:blipFill>
        <p:spPr bwMode="auto">
          <a:xfrm>
            <a:off x="755576" y="1844824"/>
            <a:ext cx="7560840" cy="443550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600363"/>
            <a:ext cx="8892480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Пальчиковая игра «Цветок»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Наши красные цветки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Расправляют лепестки.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Ветерок чуть дышит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Лепестки колышет.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Наши красные цветки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Закрывают лепестки.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Головой качают.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Тихо засыпают.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(Сомкнутые и чуть округлые ладони — бутон цветка. Утром, когда восходит солнце, лепестки цветка медленно начинают раскрываться.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Пальцы начинают расходиться в стороны. Цветок распустился, смотрит на солнце. Лишь его лепестки слегка трепещут от легкого ветерка.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Пальцы расходятся полностью, далее немного прогибаются, а чуть-чуть шевелятся кончики пальцев.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Вечером, когда на землю начинают опускаться сумерки, цветок медленно закрывает лепестки и засыпает. Пальцы вновь медленно смыкаются.)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://900igr.net/datas/rastenija-i-griby/Komnatnye-rastenija-2.files/0004-004-Kaktu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00" t="9267" r="29651" b="29484"/>
          <a:stretch>
            <a:fillRect/>
          </a:stretch>
        </p:blipFill>
        <p:spPr bwMode="auto">
          <a:xfrm>
            <a:off x="4716016" y="2996952"/>
            <a:ext cx="2232248" cy="2679719"/>
          </a:xfrm>
          <a:prstGeom prst="rect">
            <a:avLst/>
          </a:prstGeom>
          <a:noFill/>
        </p:spPr>
      </p:pic>
      <p:pic>
        <p:nvPicPr>
          <p:cNvPr id="1033" name="Picture 9" descr="https://shop-modern.ru/images/detailed/6951/4a4ad3da10f9fdfa4b51cc9039faa5ff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605" t="8333" r="21335" b="11111"/>
          <a:stretch>
            <a:fillRect/>
          </a:stretch>
        </p:blipFill>
        <p:spPr bwMode="auto">
          <a:xfrm>
            <a:off x="1835696" y="3429000"/>
            <a:ext cx="3168352" cy="2088232"/>
          </a:xfrm>
          <a:prstGeom prst="rect">
            <a:avLst/>
          </a:prstGeom>
          <a:noFill/>
        </p:spPr>
      </p:pic>
      <p:pic>
        <p:nvPicPr>
          <p:cNvPr id="1035" name="Picture 11" descr="https://i.pinimg.com/originals/39/ba/6c/39ba6cacfb46ef0d87b0d9808ca7792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708920"/>
            <a:ext cx="2376264" cy="2644374"/>
          </a:xfrm>
          <a:prstGeom prst="rect">
            <a:avLst/>
          </a:prstGeom>
          <a:noFill/>
        </p:spPr>
      </p:pic>
      <p:pic>
        <p:nvPicPr>
          <p:cNvPr id="1037" name="Picture 13" descr="https://avatars.mds.yandex.net/get-zen_doc/1908497/pub_5d05e62d3f7bc80d808f0f03_5d060b62789be40d64bb3203/scale_120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969" t="8063" r="13054" b="7846"/>
          <a:stretch>
            <a:fillRect/>
          </a:stretch>
        </p:blipFill>
        <p:spPr bwMode="auto">
          <a:xfrm>
            <a:off x="6732240" y="2060848"/>
            <a:ext cx="2699792" cy="3600400"/>
          </a:xfrm>
          <a:prstGeom prst="rect">
            <a:avLst/>
          </a:prstGeom>
          <a:noFill/>
        </p:spPr>
      </p:pic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5004048" y="5805264"/>
            <a:ext cx="1724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кактус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7236296" y="5733256"/>
            <a:ext cx="1724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фикус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ectangle 2"/>
          <p:cNvSpPr>
            <a:spLocks noChangeArrowheads="1"/>
          </p:cNvSpPr>
          <p:nvPr/>
        </p:nvSpPr>
        <p:spPr bwMode="auto">
          <a:xfrm>
            <a:off x="251520" y="5805264"/>
            <a:ext cx="1724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герань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2411760" y="5805264"/>
            <a:ext cx="1724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папоротник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59323"/>
            <a:ext cx="242893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Д/и: «Назови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растение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51520" y="476672"/>
            <a:ext cx="828092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называется комнатное растение, которое стоит первым?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 Как называется растение, которое стоит между вторым и четвертым?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 Есть ли среди этих растений, растение, которое начинается со звука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назовите?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 Назовите второе растение, последнее и т. д.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://900igr.net/datas/rastenija-i-griby/Komnatnye-rastenija-2.files/0004-004-Kaktu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7300" t="9267" r="29651" b="29484"/>
          <a:stretch>
            <a:fillRect/>
          </a:stretch>
        </p:blipFill>
        <p:spPr bwMode="auto">
          <a:xfrm>
            <a:off x="3563888" y="2348880"/>
            <a:ext cx="2232248" cy="2679719"/>
          </a:xfrm>
          <a:prstGeom prst="rect">
            <a:avLst/>
          </a:prstGeom>
          <a:noFill/>
        </p:spPr>
      </p:pic>
      <p:pic>
        <p:nvPicPr>
          <p:cNvPr id="1033" name="Picture 9" descr="https://shop-modern.ru/images/detailed/6951/4a4ad3da10f9fdfa4b51cc9039faa5ff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605" t="8333" r="21335" b="11111"/>
          <a:stretch>
            <a:fillRect/>
          </a:stretch>
        </p:blipFill>
        <p:spPr bwMode="auto">
          <a:xfrm>
            <a:off x="251520" y="2060848"/>
            <a:ext cx="3168352" cy="2088232"/>
          </a:xfrm>
          <a:prstGeom prst="rect">
            <a:avLst/>
          </a:prstGeom>
          <a:noFill/>
        </p:spPr>
      </p:pic>
      <p:pic>
        <p:nvPicPr>
          <p:cNvPr id="1037" name="Picture 13" descr="https://avatars.mds.yandex.net/get-zen_doc/1908497/pub_5d05e62d3f7bc80d808f0f03_5d060b62789be40d64bb3203/scale_120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969" t="8063" r="13054" b="7846"/>
          <a:stretch>
            <a:fillRect/>
          </a:stretch>
        </p:blipFill>
        <p:spPr bwMode="auto">
          <a:xfrm>
            <a:off x="6012160" y="1772816"/>
            <a:ext cx="2699792" cy="3600400"/>
          </a:xfrm>
          <a:prstGeom prst="rect">
            <a:avLst/>
          </a:prstGeom>
          <a:noFill/>
        </p:spPr>
      </p:pic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3779912" y="5877272"/>
            <a:ext cx="1724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кактус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7236296" y="5733256"/>
            <a:ext cx="1724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фикус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899592" y="5733256"/>
            <a:ext cx="1724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папоротник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332656"/>
            <a:ext cx="57458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Д/и: «Какого растения не стало?»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https://shop-modern.ru/images/detailed/6951/4a4ad3da10f9fdfa4b51cc9039faa5ff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605" t="8333" r="21335" b="11111"/>
          <a:stretch>
            <a:fillRect/>
          </a:stretch>
        </p:blipFill>
        <p:spPr bwMode="auto">
          <a:xfrm>
            <a:off x="1331640" y="1988840"/>
            <a:ext cx="3168352" cy="3096344"/>
          </a:xfrm>
          <a:prstGeom prst="rect">
            <a:avLst/>
          </a:prstGeom>
          <a:noFill/>
        </p:spPr>
      </p:pic>
      <p:pic>
        <p:nvPicPr>
          <p:cNvPr id="1037" name="Picture 13" descr="https://avatars.mds.yandex.net/get-zen_doc/1908497/pub_5d05e62d3f7bc80d808f0f03_5d060b62789be40d64bb3203/scale_120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969" t="8063" r="13054" b="7846"/>
          <a:stretch>
            <a:fillRect/>
          </a:stretch>
        </p:blipFill>
        <p:spPr bwMode="auto">
          <a:xfrm>
            <a:off x="5220072" y="1844824"/>
            <a:ext cx="2699792" cy="3600400"/>
          </a:xfrm>
          <a:prstGeom prst="rect">
            <a:avLst/>
          </a:prstGeom>
          <a:noFill/>
        </p:spPr>
      </p:pic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6012160" y="5805264"/>
            <a:ext cx="1724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фикус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2483768" y="5733256"/>
            <a:ext cx="17241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папоротник</a:t>
            </a:r>
            <a:endParaRPr kumimoji="0" lang="ru-RU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478</Words>
  <Application>Microsoft Office PowerPoint</Application>
  <PresentationFormat>Экран (4:3)</PresentationFormat>
  <Paragraphs>100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39</cp:revision>
  <dcterms:created xsi:type="dcterms:W3CDTF">2020-11-09T04:40:14Z</dcterms:created>
  <dcterms:modified xsi:type="dcterms:W3CDTF">2020-12-14T07:34:52Z</dcterms:modified>
</cp:coreProperties>
</file>