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60" r:id="rId4"/>
    <p:sldId id="261" r:id="rId5"/>
    <p:sldId id="262" r:id="rId6"/>
    <p:sldId id="256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3A856-6F10-4CE1-A961-8E1293DB6A95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E9AD-FCCB-4984-AA8B-EA0047EEA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121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3A856-6F10-4CE1-A961-8E1293DB6A95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E9AD-FCCB-4984-AA8B-EA0047EEA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399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3A856-6F10-4CE1-A961-8E1293DB6A95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E9AD-FCCB-4984-AA8B-EA0047EEA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711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EEF29-AE37-418C-8B06-F3D5D5FDBD67}" type="datetimeFigureOut">
              <a:rPr lang="ru-RU"/>
              <a:pPr>
                <a:defRPr/>
              </a:pPr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F861A-E7CB-4AC1-9A0F-6531CADFA3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76211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FA8E-F55A-48E4-A583-5F301E7CFDCB}" type="datetimeFigureOut">
              <a:rPr lang="ru-RU"/>
              <a:pPr>
                <a:defRPr/>
              </a:pPr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D3870-10E8-4FDA-9CCA-4589EFD972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4085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A2EC0-8E11-4D3E-BA6E-D8EBB45FA975}" type="datetimeFigureOut">
              <a:rPr lang="ru-RU"/>
              <a:pPr>
                <a:defRPr/>
              </a:pPr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EBE57-D454-4831-AA2E-C37496CEBF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1111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1DC0C-4E23-40E9-AAA9-71C4E2F12D0C}" type="datetimeFigureOut">
              <a:rPr lang="ru-RU"/>
              <a:pPr>
                <a:defRPr/>
              </a:pPr>
              <a:t>17.02.2021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7BC2A-5CF5-4B11-ABD5-7743B82768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2637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F6886-D7D9-46BC-9D2B-ADE8BE5829E0}" type="datetimeFigureOut">
              <a:rPr lang="ru-RU"/>
              <a:pPr>
                <a:defRPr/>
              </a:pPr>
              <a:t>17.02.2021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2BEAF-A717-48A7-8452-455B31F140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6628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C1321-A015-49EA-98A3-6FDBB0AB3612}" type="datetimeFigureOut">
              <a:rPr lang="ru-RU"/>
              <a:pPr>
                <a:defRPr/>
              </a:pPr>
              <a:t>17.02.2021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D87162-3DCB-4E64-B711-A3817EC772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49851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C4D59-CD75-49FC-A1EA-79BAF19DDD61}" type="datetimeFigureOut">
              <a:rPr lang="ru-RU"/>
              <a:pPr>
                <a:defRPr/>
              </a:pPr>
              <a:t>17.02.2021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77533-B97F-43F6-BE4A-98F42623D9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91439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79F3A-25DB-4F2D-B1C0-AB9A45171216}" type="datetimeFigureOut">
              <a:rPr lang="ru-RU"/>
              <a:pPr>
                <a:defRPr/>
              </a:pPr>
              <a:t>17.02.2021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8AA58-0A11-40F7-8322-35046C52776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3178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3A856-6F10-4CE1-A961-8E1293DB6A95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E9AD-FCCB-4984-AA8B-EA0047EEA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7185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6D07B-0181-4E52-A128-C03827EE6DC8}" type="datetimeFigureOut">
              <a:rPr lang="ru-RU"/>
              <a:pPr>
                <a:defRPr/>
              </a:pPr>
              <a:t>17.02.2021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1D5FF-E9CC-4888-9E91-A477711B468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61829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BFA9B-830B-46DA-AA27-D90D4E5F6838}" type="datetimeFigureOut">
              <a:rPr lang="ru-RU"/>
              <a:pPr>
                <a:defRPr/>
              </a:pPr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3CD2C-3C3B-4082-8204-22A6D0AAC7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33772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77CC3-EE5F-4006-AE9E-5CECF815EF5C}" type="datetimeFigureOut">
              <a:rPr lang="ru-RU"/>
              <a:pPr>
                <a:defRPr/>
              </a:pPr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B0AF5A-EAAF-4FB4-A84C-F1BDAFD2D9B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0119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3A856-6F10-4CE1-A961-8E1293DB6A95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E9AD-FCCB-4984-AA8B-EA0047EEA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441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3A856-6F10-4CE1-A961-8E1293DB6A95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E9AD-FCCB-4984-AA8B-EA0047EEA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10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3A856-6F10-4CE1-A961-8E1293DB6A95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E9AD-FCCB-4984-AA8B-EA0047EEA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802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3A856-6F10-4CE1-A961-8E1293DB6A95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E9AD-FCCB-4984-AA8B-EA0047EEA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763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3A856-6F10-4CE1-A961-8E1293DB6A95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E9AD-FCCB-4984-AA8B-EA0047EEA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787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3A856-6F10-4CE1-A961-8E1293DB6A95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E9AD-FCCB-4984-AA8B-EA0047EEA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737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23A856-6F10-4CE1-A961-8E1293DB6A95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E9AD-FCCB-4984-AA8B-EA0047EEA5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029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423A856-6F10-4CE1-A961-8E1293DB6A95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0640E9AD-FCCB-4984-AA8B-EA0047EEA5F3}" type="slidenum">
              <a:rPr lang="ru-RU" smtClean="0"/>
              <a:t>‹#›</a:t>
            </a:fld>
            <a:endParaRPr lang="ru-RU"/>
          </a:p>
        </p:txBody>
      </p:sp>
      <p:pic>
        <p:nvPicPr>
          <p:cNvPr id="1031" name="Рисунок 14" descr="5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691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5DAA1D-A56C-4ACD-9188-DC80F3F69A17}" type="datetimeFigureOut">
              <a:rPr lang="ru-RU"/>
              <a:pPr>
                <a:defRPr/>
              </a:pPr>
              <a:t>17.02.2021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33BC493-95EE-4087-8FF8-E95CA964C872}" type="slidenum">
              <a:rPr lang="ru-RU" altLang="ru-RU"/>
              <a:pPr/>
              <a:t>‹#›</a:t>
            </a:fld>
            <a:endParaRPr lang="ru-RU" altLang="ru-RU"/>
          </a:p>
        </p:txBody>
      </p:sp>
      <p:pic>
        <p:nvPicPr>
          <p:cNvPr id="2055" name="Рисунок 14" descr="6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640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63" y="34164"/>
            <a:ext cx="6048997" cy="40802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260" y="2579753"/>
            <a:ext cx="5595731" cy="39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01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798982"/>
            <a:ext cx="10972800" cy="3667539"/>
          </a:xfrm>
        </p:spPr>
        <p:txBody>
          <a:bodyPr/>
          <a:lstStyle/>
          <a:p>
            <a:pPr algn="l">
              <a:lnSpc>
                <a:spcPct val="107000"/>
              </a:lnSpc>
              <a:spcAft>
                <a:spcPts val="750"/>
              </a:spcAft>
            </a:pPr>
            <a:r>
              <a:rPr lang="ru-RU" sz="40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каких случаях компьютер ведет себя как помощник</a:t>
            </a:r>
            <a:r>
              <a:rPr lang="ru-RU" sz="40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текстовых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документов.</a:t>
            </a:r>
            <a:r>
              <a:rPr lang="ru-RU" sz="40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Электронная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почта.</a:t>
            </a:r>
            <a: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Выход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Интернет.</a:t>
            </a:r>
            <a: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Электронные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презентации.</a:t>
            </a:r>
            <a: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Вычислительные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возможности.</a:t>
            </a:r>
            <a: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видеофильмов.</a:t>
            </a:r>
            <a: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36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Музыкальный </a:t>
            </a:r>
            <a:r>
              <a:rPr lang="ru-RU" sz="36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инструмент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559191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311964"/>
            <a:ext cx="10972800" cy="5227983"/>
          </a:xfrm>
        </p:spPr>
        <p:txBody>
          <a:bodyPr/>
          <a:lstStyle/>
          <a:p>
            <a:pPr algn="l">
              <a:lnSpc>
                <a:spcPct val="107000"/>
              </a:lnSpc>
              <a:spcAft>
                <a:spcPts val="750"/>
              </a:spcAft>
            </a:pPr>
            <a:r>
              <a:rPr lang="ru-RU" sz="28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Компьютер может быть не только другом, но и превратиться в злейшего врага. В каких случаях может произойти именно так? </a:t>
            </a:r>
            <a: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Сидячее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положение в течение длительного времени.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Электромагнитное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излучение.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Перегрузка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суставов кистей рук.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Повышенная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нагрузка на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зрение.</a:t>
            </a:r>
            <a:r>
              <a:rPr lang="ru-RU" sz="2400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Стресс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потере информации, беспричинные страхи и тревоги.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Компьютерная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зависимость.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Множество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агрессивных игр.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Ухудшение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памяти и внимания.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Нарушение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сна.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Мало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читаем, а значит, мало воображаем и фантазируем.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31446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892092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4000" i="1" dirty="0">
                <a:solidFill>
                  <a:srgbClr val="002060"/>
                </a:solidFill>
                <a:effectLst>
                  <a:reflection blurRad="6350" stA="53000" endA="300" endPos="35500" dir="5400000" sy="-90000" algn="bl"/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2060"/>
                </a:solidFill>
                <a:effectLst>
                  <a:reflection blurRad="6350" stA="53000" endA="300" endPos="35500" dir="5400000" sy="-90000" algn="bl"/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Польза - вред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561836"/>
              </p:ext>
            </p:extLst>
          </p:nvPr>
        </p:nvGraphicFramePr>
        <p:xfrm>
          <a:off x="417444" y="1550501"/>
          <a:ext cx="11499574" cy="5253626"/>
        </p:xfrm>
        <a:graphic>
          <a:graphicData uri="http://schemas.openxmlformats.org/drawingml/2006/table">
            <a:tbl>
              <a:tblPr firstRow="1" firstCol="1" bandRow="1"/>
              <a:tblGrid>
                <a:gridCol w="10251708">
                  <a:extLst>
                    <a:ext uri="{9D8B030D-6E8A-4147-A177-3AD203B41FA5}">
                      <a16:colId xmlns:a16="http://schemas.microsoft.com/office/drawing/2014/main" val="2560246973"/>
                    </a:ext>
                  </a:extLst>
                </a:gridCol>
                <a:gridCol w="1247866">
                  <a:extLst>
                    <a:ext uri="{9D8B030D-6E8A-4147-A177-3AD203B41FA5}">
                      <a16:colId xmlns:a16="http://schemas.microsoft.com/office/drawing/2014/main" val="2988635263"/>
                    </a:ext>
                  </a:extLst>
                </a:gridCol>
              </a:tblGrid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Электромагнитное излучение.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Плохо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4140755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Чтобы отправить письмо родителям или другу, не надо куда-то бежать.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571479"/>
                  </a:ext>
                </a:extLst>
              </a:tr>
              <a:tr h="3384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Перегрузка суставов кистей рук.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Плохо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909726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Электронные презентации.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6245587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Вычислительные возможности.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9205913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Можно общаться без границ в реальном масштабе времени.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64151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Повышенная нагрузка на зрение.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Плохо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5550814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Стресс при потере информации, беспричинные страхи и тревоги.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Плохо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085439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Музыкальный инструмент Создание видеофильмов.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109514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Компьютерная зависимость.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Плохо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6734392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Сидячее положение в течение длительного времени.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Плохо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182699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текстовых документов.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676386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Множество агрессивных игр.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Плохо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301098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Выход в Интернет.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309929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Ухудшение памяти и внимания.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Плохо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303591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Нарушение сна.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Плохо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100267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Мало читаем книг, а значит, мало воображаем и фантазируем.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Плохо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7273278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почта.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6412063"/>
                  </a:ext>
                </a:extLst>
              </a:tr>
              <a:tr h="2730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Развивающие игры тренируют память, логику, мышление.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665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3916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effectLst>
                  <a:reflection blurRad="6350" stA="53000" endA="300" endPos="35500" dir="5400000" sy="-90000" algn="bl"/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Рефлексия: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7504" y="1910769"/>
            <a:ext cx="11300792" cy="3345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Ребята, какой важный вывод сделал каждый из вас сегодня?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Компьютер может заменить человеческую дружбу?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Хором НЕТ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i="1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не знать умеренности при работе с компьютером Он станет врагом? </a:t>
            </a: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мы выполняем правила, компьютер нам сможет стать помощником? Да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228175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782762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Сделаем гимнастику для глаз.</a:t>
            </a:r>
            <a: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6518" y="1563397"/>
            <a:ext cx="11598964" cy="3846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0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начала необходимо отвернуться от монитора компьютера и закрыть глаза,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быстро 10 раз зажмуриться, не разжимая век;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потом также 10 раз интенсивно поморгать (желательно это проделывать как можно быстрее и как можно шире открывая глаза);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далее нужно закрыть глаза и нарисовать ими восьмерку, сначала вертикальную, затем горизонтальную;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75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этого надо помассировать виски у края глаз круговыми движениями кончиков пальцев, но здесь есть маленький нюанс: пальцы правой руки необходимо двигать по часовой стрелке, а пальцы левой – против часовой стрелки.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- Не забывайте эти упражнения, делайте их, обязательно, при работе с компьютером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101562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467" y="0"/>
            <a:ext cx="12377232" cy="6986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45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002060"/>
                </a:solidFill>
                <a:effectLst>
                  <a:reflection blurRad="6350" stA="53000" endA="300" endPos="35500" dir="5400000" sy="-90000" algn="bl"/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История компьютера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1505222"/>
            <a:ext cx="11529390" cy="445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знаете ли вы что Самый первый компьютер в мире был создан и построен в США математиком из Гарвардского университета </a:t>
            </a:r>
            <a:r>
              <a:rPr lang="ru-RU" sz="240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Говардом</a:t>
            </a:r>
            <a:r>
              <a:rPr lang="ru-RU" sz="24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Эйксном</a:t>
            </a:r>
            <a:r>
              <a:rPr lang="ru-RU" sz="24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еще в 1941 году. После всех испытаний, состоялся его запуск седьмого августа 1944. Он получил название «Марк 1», и его поставили работать в Гарварде.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Тогда этот компьютер в длину был семнадцать метров, высота была более 2.5 м.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масса была около 5-ти тонн и занимал он пространство объемом в несколько десятков кубических метров.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«Марк 1» состоял из множества переключателей и прочих механизмов, общая численность которых составляла 765 тысяч.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240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провода составляли общую длину около восьмисот километров!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605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44" y="45871"/>
            <a:ext cx="4001121" cy="29345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687" y="-41097"/>
            <a:ext cx="4333460" cy="31904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373" y="3190461"/>
            <a:ext cx="4837043" cy="330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530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3997" y="1564310"/>
            <a:ext cx="10363200" cy="2929313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i="1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для нас компьютер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предлагаю вам продолжить мою фразу Компьютер это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  <a: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Машина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Техника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1260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7528" y="431074"/>
            <a:ext cx="10363200" cy="1470025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i="1" dirty="0">
                <a:solidFill>
                  <a:srgbClr val="002060"/>
                </a:solidFill>
                <a:effectLst>
                  <a:reflection blurRad="6350" stA="53000" endA="300" endPos="35500" dir="5400000" sy="-90000" algn="bl"/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для нас компьютер Друг, враг или помощник</a:t>
            </a:r>
            <a:r>
              <a:rPr lang="ru-RU" i="1" dirty="0" smtClean="0">
                <a:solidFill>
                  <a:srgbClr val="002060"/>
                </a:solidFill>
                <a:effectLst>
                  <a:reflection blurRad="6350" stA="53000" endA="300" endPos="35500" dir="5400000" sy="-90000" algn="bl"/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184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417" y="2053743"/>
            <a:ext cx="11542644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Друг </a:t>
            </a:r>
            <a:r>
              <a:rPr lang="ru-RU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– человек, который поможет в трудной ситуации, к которому можно обратиться с проблемой, с которым интересно общаться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7212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174" y="2779299"/>
            <a:ext cx="10972800" cy="11430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Враг – человек, который приносит вред здоровью физическому и психическому, из - за которого возникают конфликты с близкими людьми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7344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235" y="2441369"/>
            <a:ext cx="10972800" cy="11430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</a:rPr>
              <a:t>Сегодня нам предстоит выяснить Компьютер Друг, враг, помощник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533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6662876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Ребята приведите доводы что компьютер это друг.</a:t>
            </a:r>
            <a:r>
              <a:rPr lang="ru-RU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каких случаях компьютер ведет себя как друг? </a:t>
            </a:r>
            <a: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общаться без границ в реальном масштабе времени.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написать письмо родителям или другу, не надо куда-то бежать.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Есть множество чатов, где можно познакомиться с новыми друзьями и отдохнуть.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effectLst>
                  <a:outerShdw blurRad="38100" dist="25400" dir="5400000" algn="ctr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Развивающие игры тренируют память, логику, мышление.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294216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23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236</Template>
  <TotalTime>52</TotalTime>
  <Words>450</Words>
  <Application>Microsoft Office PowerPoint</Application>
  <PresentationFormat>Широкоэкранный</PresentationFormat>
  <Paragraphs>66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236</vt:lpstr>
      <vt:lpstr>Специальное оформление</vt:lpstr>
      <vt:lpstr>Презентация PowerPoint</vt:lpstr>
      <vt:lpstr>История компьютера </vt:lpstr>
      <vt:lpstr>Презентация PowerPoint</vt:lpstr>
      <vt:lpstr>Что для нас компьютер. Я предлагаю вам продолжить мою фразу Компьютер это…. - Машина - Техника</vt:lpstr>
      <vt:lpstr>  «Что для нас компьютер Друг, враг или помощник?»</vt:lpstr>
      <vt:lpstr>  Друг – человек, который поможет в трудной ситуации, к которому можно обратиться с проблемой, с которым интересно общаться</vt:lpstr>
      <vt:lpstr>Враг – человек, который приносит вред здоровью физическому и психическому, из - за которого возникают конфликты с близкими людьми</vt:lpstr>
      <vt:lpstr>Сегодня нам предстоит выяснить Компьютер Друг, враг, помощник</vt:lpstr>
      <vt:lpstr>Ребята приведите доводы что компьютер это друг. В каких случаях компьютер ведет себя как друг?  Можно общаться без границ в реальном масштабе времени. Чтобы написать письмо родителям или другу, не надо куда-то бежать. Есть множество чатов, где можно познакомиться с новыми друзьями и отдохнуть. Развивающие игры тренируют память, логику, мышление. </vt:lpstr>
      <vt:lpstr>В каких случаях компьютер ведет себя как помощник?        Создание текстовых документов.        Электронная почта.        Выход в Интернет.        Электронные презентации.        Вычислительные возможности.        Создание видеофильмов.        Музыкальный инструмент</vt:lpstr>
      <vt:lpstr>Компьютер может быть не только другом, но и превратиться в злейшего врага. В каких случаях может произойти именно так?              Сидячее положение в течение длительного времени.             Электромагнитное излучение.             Перегрузка суставов кистей рук.             Повышенная нагрузка на зрение.             Стресс при потере информации, беспричинные страхи и тревоги.             Компьютерная зависимость.             Множество агрессивных игр.             Ухудшение памяти и внимания.             Нарушение сна.             Мало читаем, а значит, мало воображаем и фантазируем. </vt:lpstr>
      <vt:lpstr>Рефлексия Польза - вред </vt:lpstr>
      <vt:lpstr>Рефлексия: </vt:lpstr>
      <vt:lpstr>Сделаем гимнастику для глаз.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Классный час на тему: «Копмьютер друг или враг»</dc:title>
  <dc:creator>user 1</dc:creator>
  <cp:lastModifiedBy>user 1</cp:lastModifiedBy>
  <cp:revision>6</cp:revision>
  <dcterms:created xsi:type="dcterms:W3CDTF">2021-02-17T04:13:47Z</dcterms:created>
  <dcterms:modified xsi:type="dcterms:W3CDTF">2021-02-17T05:18:25Z</dcterms:modified>
</cp:coreProperties>
</file>