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смос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328592" cy="11430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Муниципальное  бюджетное </a:t>
            </a:r>
            <a:b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дошкольное образовательное учреждение </a:t>
            </a:r>
            <a:b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№ 31</a:t>
            </a:r>
            <a:br>
              <a:rPr lang="ru-RU" sz="16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348880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 – класс «Ракета»</a:t>
            </a:r>
          </a:p>
          <a:p>
            <a:pPr algn="ctr"/>
            <a:endParaRPr lang="ru-RU" sz="28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младшая группа</a:t>
            </a:r>
          </a:p>
          <a:p>
            <a:pPr algn="ctr"/>
            <a:endParaRPr lang="ru-RU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b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Палькова</a:t>
            </a:r>
            <a:r>
              <a:rPr lang="ru-RU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космос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204864"/>
            <a:ext cx="4464496" cy="1143000"/>
          </a:xfrm>
        </p:spPr>
        <p:txBody>
          <a:bodyPr>
            <a:no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Вам понадобятся: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ножницы, клей-карандаш, лист картона черного цвета, цветная бумага(цвета:  серебристый, </a:t>
            </a:r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зеленый, красный, желтый), краски гуашь (цвета: красный, зеленый, желтый, золотистый, белый), кисть клеевая (с жесткой щетинкой).</a:t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210405_13235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6" y="548680"/>
            <a:ext cx="3888432" cy="342477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2" name="TextBox 11"/>
          <p:cNvSpPr txBox="1"/>
          <p:nvPr/>
        </p:nvSpPr>
        <p:spPr>
          <a:xfrm>
            <a:off x="755576" y="501317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На картоне изображаем имитацию космического пространства. Для этого делаем разноцветные брызги. Макаем кисть поочередно в разные цвета и с помощью указательного пальца равномерно распределяем капельки красок по листу.</a:t>
            </a:r>
            <a:endParaRPr lang="ru-RU" sz="2000" b="1" i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космос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276872"/>
            <a:ext cx="4499992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 цветной бумаге прорисовываем контуры деталей ракеты: корпус(прямоугольник) из серебристой цветной бумаги, 2 иллюминатора (круга) из </a:t>
            </a:r>
            <a:r>
              <a:rPr lang="ru-RU" sz="2800" b="1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2 крыла и носик ракеты (равнобедренные треугольники) из зеленой бумаги, огонь из красного и желтого цвета</a:t>
            </a:r>
            <a:r>
              <a:rPr lang="ru-RU" sz="2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i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0210405_1324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4032448" cy="31801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177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869160"/>
            <a:ext cx="504056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Вырезаем все детали по контуру</a:t>
            </a:r>
            <a:endParaRPr lang="ru-RU" sz="2800" b="1" i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210405_1325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764704"/>
            <a:ext cx="4628936" cy="35283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5076056" y="332656"/>
            <a:ext cx="388843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Наклеиваем детали на фон в следующей последовательности : корпус, 2 кружка на корпус, крылья-треугольники внизу по бокам и  еще один треугольник - нос ракеты, клеем его сверху. У основания ракеты клеем деталь огонька красного цвета, затем на нее желтую</a:t>
            </a:r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  <a:endParaRPr lang="ru-RU" sz="2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космос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20177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620688"/>
            <a:ext cx="5508104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Данный материал также подходит для творческой совместной деятельности родителей с детьми.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210405_13263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2" y="620688"/>
            <a:ext cx="277662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10405_1327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3155223" y="2541521"/>
            <a:ext cx="3309164" cy="4508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09271" cy="6858000"/>
          </a:xfrm>
        </p:spPr>
      </p:pic>
      <p:pic>
        <p:nvPicPr>
          <p:cNvPr id="8" name="Содержимое 7" descr="IMG_20210407_10474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5364088" cy="32817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10407_1052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3210274"/>
            <a:ext cx="5108219" cy="3647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смос 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Содержимое 5" descr="IMG_20210407_10532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1" y="404664"/>
            <a:ext cx="665930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210407_1049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212976"/>
            <a:ext cx="5753499" cy="3155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3789040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212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Муниципальное  бюджетное         дошкольное образовательное учреждение  детский сад № 31 </vt:lpstr>
      <vt:lpstr>Вам понадобятся: ножницы, клей-карандаш, лист картона черного цвета, цветная бумага(цвета:  серебристый, голубой, зеленый, красный, желтый), краски гуашь (цвета: красный, зеленый, желтый, золотистый, белый), кисть клеевая (с жесткой щетинкой). </vt:lpstr>
      <vt:lpstr>2. На цветной бумаге прорисовываем контуры деталей ракеты: корпус(прямоугольник) из серебристой цветной бумаги, 2 иллюминатора (круга) из голубой, 2 крыла и носик ракеты (равнобедренные треугольники) из зеленой бумаги, огонь из красного и желтого цвета. </vt:lpstr>
      <vt:lpstr>3. Вырезаем все детали по контуру</vt:lpstr>
      <vt:lpstr>Данный материал также подходит для творческой совместной деятельности родителей с детьми.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        дошкольное образовательное учреждение  детский сад № 31</dc:title>
  <dc:creator>CITILINK</dc:creator>
  <cp:lastModifiedBy>CITILINK</cp:lastModifiedBy>
  <cp:revision>30</cp:revision>
  <dcterms:created xsi:type="dcterms:W3CDTF">2021-04-05T10:51:16Z</dcterms:created>
  <dcterms:modified xsi:type="dcterms:W3CDTF">2021-04-07T11:05:05Z</dcterms:modified>
</cp:coreProperties>
</file>