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0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328" y="0"/>
            <a:ext cx="6372672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94"/>
            <a:ext cx="6643710" cy="912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0"/>
            <a:ext cx="6643710" cy="912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b="1562"/>
          <a:stretch>
            <a:fillRect/>
          </a:stretch>
        </p:blipFill>
        <p:spPr bwMode="auto">
          <a:xfrm>
            <a:off x="0" y="0"/>
            <a:ext cx="6659522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600" y="0"/>
            <a:ext cx="6372672" cy="902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599" y="0"/>
            <a:ext cx="6658401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1</cp:revision>
  <dcterms:created xsi:type="dcterms:W3CDTF">2020-04-06T10:42:10Z</dcterms:created>
  <dcterms:modified xsi:type="dcterms:W3CDTF">2020-04-06T10:48:00Z</dcterms:modified>
</cp:coreProperties>
</file>