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82" r:id="rId2"/>
    <p:sldId id="256" r:id="rId3"/>
    <p:sldId id="258" r:id="rId4"/>
    <p:sldId id="259" r:id="rId5"/>
    <p:sldId id="260" r:id="rId6"/>
    <p:sldId id="261" r:id="rId7"/>
    <p:sldId id="262" r:id="rId8"/>
    <p:sldId id="28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9CC72662-1BD0-4BBD-A7B5-55C6F1E8A98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0BC9CF4-45CC-4A77-8B3A-80ACD94BE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808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72662-1BD0-4BBD-A7B5-55C6F1E8A98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9CF4-45CC-4A77-8B3A-80ACD94BE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414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72662-1BD0-4BBD-A7B5-55C6F1E8A98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9CF4-45CC-4A77-8B3A-80ACD94BE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112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72662-1BD0-4BBD-A7B5-55C6F1E8A98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9CF4-45CC-4A77-8B3A-80ACD94BE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293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CC72662-1BD0-4BBD-A7B5-55C6F1E8A98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E0BC9CF4-45CC-4A77-8B3A-80ACD94BE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117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72662-1BD0-4BBD-A7B5-55C6F1E8A98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9CF4-45CC-4A77-8B3A-80ACD94BE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003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72662-1BD0-4BBD-A7B5-55C6F1E8A98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9CF4-45CC-4A77-8B3A-80ACD94BE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184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72662-1BD0-4BBD-A7B5-55C6F1E8A98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9CF4-45CC-4A77-8B3A-80ACD94BE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345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72662-1BD0-4BBD-A7B5-55C6F1E8A98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9CF4-45CC-4A77-8B3A-80ACD94BED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28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72662-1BD0-4BBD-A7B5-55C6F1E8A98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E0BC9CF4-45CC-4A77-8B3A-80ACD94BEDD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36843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CC72662-1BD0-4BBD-A7B5-55C6F1E8A98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E0BC9CF4-45CC-4A77-8B3A-80ACD94BEDD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73934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CC72662-1BD0-4BBD-A7B5-55C6F1E8A98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0BC9CF4-45CC-4A77-8B3A-80ACD94BEDD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4261761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79212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Коты в Санкт-Петербурге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443855" y="5422269"/>
            <a:ext cx="45597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Выполнила Воспитатель ГПД Вихрова Анастасия Алексеевна</a:t>
            </a:r>
          </a:p>
          <a:p>
            <a:r>
              <a:rPr lang="ru-RU" dirty="0" smtClean="0"/>
              <a:t>СПб ГБОУ СОШ №152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95499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654" y="447287"/>
            <a:ext cx="5582970" cy="376152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1716" y="2583158"/>
            <a:ext cx="5479813" cy="3897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161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3614" y="642594"/>
            <a:ext cx="8004772" cy="5713406"/>
          </a:xfrm>
        </p:spPr>
      </p:pic>
    </p:spTree>
    <p:extLst>
      <p:ext uri="{BB962C8B-B14F-4D97-AF65-F5344CB8AC3E}">
        <p14:creationId xmlns:p14="http://schemas.microsoft.com/office/powerpoint/2010/main" val="7080479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4208" y="642594"/>
            <a:ext cx="4465515" cy="5821916"/>
          </a:xfrm>
        </p:spPr>
      </p:pic>
    </p:spTree>
    <p:extLst>
      <p:ext uri="{BB962C8B-B14F-4D97-AF65-F5344CB8AC3E}">
        <p14:creationId xmlns:p14="http://schemas.microsoft.com/office/powerpoint/2010/main" val="1978833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275" y="2277151"/>
            <a:ext cx="5939935" cy="39322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7644" y="850845"/>
            <a:ext cx="4572000" cy="339242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950044" y="5789393"/>
            <a:ext cx="51001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Санкт-Петербурге во дворе дома по адресу: пр. Испытателей, дом 31, корп. 1,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0451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2014194"/>
            <a:ext cx="4773628" cy="358022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9892" y="888559"/>
            <a:ext cx="4635308" cy="52673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16728" y="5971289"/>
            <a:ext cx="55075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Сестрорецк. Парк Дубки.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54746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3248" y="500975"/>
            <a:ext cx="5814314" cy="43607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724" y="2306394"/>
            <a:ext cx="5344815" cy="40086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51297" y="1721619"/>
            <a:ext cx="38869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Кот Елисей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357481" y="4861711"/>
            <a:ext cx="37601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Кошка </a:t>
            </a:r>
            <a:r>
              <a:rPr lang="ru-RU" sz="3600" dirty="0"/>
              <a:t>В</a:t>
            </a:r>
            <a:r>
              <a:rPr lang="ru-RU" sz="3600" dirty="0" smtClean="0"/>
              <a:t>асилиса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709773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9993" y="642594"/>
            <a:ext cx="7504568" cy="5418298"/>
          </a:xfrm>
        </p:spPr>
      </p:pic>
      <p:sp>
        <p:nvSpPr>
          <p:cNvPr id="5" name="Прямоугольник 4"/>
          <p:cNvSpPr/>
          <p:nvPr/>
        </p:nvSpPr>
        <p:spPr>
          <a:xfrm>
            <a:off x="4022355" y="6060892"/>
            <a:ext cx="4147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ул. Тульская, д. 7 (м. Площадь Восстания)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4740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Кошка встала, потянулась, </a:t>
            </a:r>
          </a:p>
          <a:p>
            <a:pPr marL="0" indent="0">
              <a:buNone/>
            </a:pPr>
            <a:r>
              <a:rPr lang="ru-RU" dirty="0"/>
              <a:t>Лапки </a:t>
            </a:r>
            <a:r>
              <a:rPr lang="ru-RU" dirty="0" smtClean="0"/>
              <a:t>вытянула </a:t>
            </a:r>
            <a:r>
              <a:rPr lang="ru-RU" dirty="0"/>
              <a:t>вверх и прогнулась! </a:t>
            </a:r>
          </a:p>
          <a:p>
            <a:pPr marL="0" indent="0">
              <a:buNone/>
            </a:pPr>
            <a:r>
              <a:rPr lang="ru-RU" dirty="0"/>
              <a:t>Коготками интенсивно шевелит, </a:t>
            </a:r>
          </a:p>
          <a:p>
            <a:pPr marL="0" indent="0">
              <a:buNone/>
            </a:pPr>
            <a:r>
              <a:rPr lang="ru-RU" dirty="0"/>
              <a:t>Ничего у киски не болит! </a:t>
            </a:r>
          </a:p>
          <a:p>
            <a:pPr marL="0" indent="0">
              <a:buNone/>
            </a:pPr>
            <a:r>
              <a:rPr lang="ru-RU" dirty="0"/>
              <a:t>Ножки от сидения у норки затекли, </a:t>
            </a:r>
          </a:p>
          <a:p>
            <a:pPr marL="0" indent="0">
              <a:buNone/>
            </a:pPr>
            <a:r>
              <a:rPr lang="ru-RU" dirty="0"/>
              <a:t>Ты подвигай ими, разомни! </a:t>
            </a:r>
          </a:p>
          <a:p>
            <a:pPr marL="0" indent="0">
              <a:buNone/>
            </a:pPr>
            <a:r>
              <a:rPr lang="ru-RU" dirty="0"/>
              <a:t>Ножку- влево, ножку- вправо, </a:t>
            </a:r>
          </a:p>
          <a:p>
            <a:pPr marL="0" indent="0">
              <a:buNone/>
            </a:pPr>
            <a:r>
              <a:rPr lang="ru-RU" dirty="0"/>
              <a:t>А теперь - вперед, назад- </a:t>
            </a:r>
          </a:p>
          <a:p>
            <a:pPr marL="0" indent="0">
              <a:buNone/>
            </a:pPr>
            <a:r>
              <a:rPr lang="ru-RU" dirty="0"/>
              <a:t>На охоте будешь в форме </a:t>
            </a:r>
          </a:p>
          <a:p>
            <a:pPr marL="0" indent="0">
              <a:buNone/>
            </a:pPr>
            <a:r>
              <a:rPr lang="ru-RU" dirty="0"/>
              <a:t>И добыче всегда рад!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5603" y="2103120"/>
            <a:ext cx="6438868" cy="3357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7713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1392" y="1040947"/>
            <a:ext cx="8889216" cy="4997715"/>
          </a:xfrm>
        </p:spPr>
      </p:pic>
    </p:spTree>
    <p:extLst>
      <p:ext uri="{BB962C8B-B14F-4D97-AF65-F5344CB8AC3E}">
        <p14:creationId xmlns:p14="http://schemas.microsoft.com/office/powerpoint/2010/main" val="36740368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755" y="1596444"/>
            <a:ext cx="5904259" cy="39322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5566" y="676770"/>
            <a:ext cx="3843875" cy="577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920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4362" y="2000728"/>
            <a:ext cx="9068586" cy="25908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4616" y="1811980"/>
            <a:ext cx="7824644" cy="309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370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3914" y="2372008"/>
            <a:ext cx="7360888" cy="3243781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391" y="1918943"/>
            <a:ext cx="3873056" cy="3932237"/>
          </a:xfrm>
        </p:spPr>
      </p:pic>
    </p:spTree>
    <p:extLst>
      <p:ext uri="{BB962C8B-B14F-4D97-AF65-F5344CB8AC3E}">
        <p14:creationId xmlns:p14="http://schemas.microsoft.com/office/powerpoint/2010/main" val="26128971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5398" y="642594"/>
            <a:ext cx="8665675" cy="5777117"/>
          </a:xfrm>
        </p:spPr>
      </p:pic>
    </p:spTree>
    <p:extLst>
      <p:ext uri="{BB962C8B-B14F-4D97-AF65-F5344CB8AC3E}">
        <p14:creationId xmlns:p14="http://schemas.microsoft.com/office/powerpoint/2010/main" val="2599621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46" y="642594"/>
            <a:ext cx="3803964" cy="570594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3779" y="282711"/>
            <a:ext cx="2790177" cy="27901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5453" y="3072888"/>
            <a:ext cx="5620222" cy="333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8270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063" y="944063"/>
            <a:ext cx="4943192" cy="494319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4587" y="938026"/>
            <a:ext cx="4949228" cy="494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2548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65564" y="2014194"/>
            <a:ext cx="37768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Состоят на службе, охраняют от мышей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909492" y="4972396"/>
            <a:ext cx="37285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Коты Эрмитажа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65564" y="3145705"/>
            <a:ext cx="3957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Место, где можно приятно провести время и посмотреть на кошек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436711" y="2340559"/>
            <a:ext cx="2515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Республика кошек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65564" y="4787731"/>
            <a:ext cx="39692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Скрытные, стоят друг напротив друга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41786" y="3543918"/>
            <a:ext cx="40639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Кот Елисей и кошка Василиса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03496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65564" y="2014194"/>
            <a:ext cx="37768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Состоят на службе, охраняют от мышей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909492" y="4972396"/>
            <a:ext cx="37285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Коты Эрмитажа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65564" y="3145705"/>
            <a:ext cx="3957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Место, где можно приятно провести время и посмотреть на кошек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436711" y="2340559"/>
            <a:ext cx="2515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Республика кошек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65564" y="4787731"/>
            <a:ext cx="39692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Скрытные, стоят друг напротив друга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41786" y="3543918"/>
            <a:ext cx="40639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Кот Елисей и кошка Василиса</a:t>
            </a:r>
            <a:endParaRPr lang="ru-RU" sz="2400" dirty="0"/>
          </a:p>
        </p:txBody>
      </p:sp>
      <p:sp>
        <p:nvSpPr>
          <p:cNvPr id="12" name="Стрелка вправо 11"/>
          <p:cNvSpPr/>
          <p:nvPr/>
        </p:nvSpPr>
        <p:spPr>
          <a:xfrm rot="2236178">
            <a:off x="4734355" y="3461554"/>
            <a:ext cx="4381681" cy="5564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20356951">
            <a:off x="4731278" y="4519927"/>
            <a:ext cx="3650660" cy="6463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6644" y="2514944"/>
            <a:ext cx="2902179" cy="1375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131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4362" y="2000728"/>
            <a:ext cx="9068586" cy="25908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2752" y="1265002"/>
            <a:ext cx="9587619" cy="431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216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4362" y="2000728"/>
            <a:ext cx="9068586" cy="25908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2088" y="1413478"/>
            <a:ext cx="5893806" cy="4027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85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192" y="370792"/>
            <a:ext cx="11461687" cy="6129277"/>
          </a:xfrm>
        </p:spPr>
      </p:pic>
    </p:spTree>
    <p:extLst>
      <p:ext uri="{BB962C8B-B14F-4D97-AF65-F5344CB8AC3E}">
        <p14:creationId xmlns:p14="http://schemas.microsoft.com/office/powerpoint/2010/main" val="640941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79212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Коты в Санкт-Петербурге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3686395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014194"/>
            <a:ext cx="3740590" cy="4116611"/>
          </a:xfrm>
        </p:spPr>
        <p:txBody>
          <a:bodyPr/>
          <a:lstStyle/>
          <a:p>
            <a:pPr marL="0" indent="0" fontAlgn="base">
              <a:buNone/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У одного богатого господина </a:t>
            </a:r>
          </a:p>
          <a:p>
            <a:pPr marL="0" indent="0" fontAlgn="base">
              <a:buNone/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Воры украли очень дорогую ...</a:t>
            </a:r>
          </a:p>
          <a:p>
            <a:pPr marL="0" indent="0" fontAlgn="base">
              <a:buNone/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В картинной галерее</a:t>
            </a:r>
          </a:p>
          <a:p>
            <a:pPr marL="0" indent="0" fontAlgn="base">
              <a:buNone/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Их очень-очень много.</a:t>
            </a:r>
          </a:p>
          <a:p>
            <a:pPr marL="0" indent="0" fontAlgn="base">
              <a:buNone/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На этой море видим,</a:t>
            </a:r>
          </a:p>
          <a:p>
            <a:pPr marL="0" indent="0" fontAlgn="base">
              <a:buNone/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А вон на той — дорогу.</a:t>
            </a:r>
          </a:p>
          <a:p>
            <a:pPr marL="0" indent="0" fontAlgn="base">
              <a:buNone/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Маслом, акварелью</a:t>
            </a:r>
          </a:p>
          <a:p>
            <a:pPr marL="0" indent="0" fontAlgn="base">
              <a:buNone/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Художников творения.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7441" y="2014194"/>
            <a:ext cx="5377759" cy="4033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746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014194"/>
            <a:ext cx="3740590" cy="4116611"/>
          </a:xfrm>
        </p:spPr>
        <p:txBody>
          <a:bodyPr/>
          <a:lstStyle/>
          <a:p>
            <a:pPr marL="0" indent="0" fontAlgn="base">
              <a:buNone/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У одного богатого господина </a:t>
            </a:r>
          </a:p>
          <a:p>
            <a:pPr marL="0" indent="0" fontAlgn="base">
              <a:buNone/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Воры украли очень дорогую ...</a:t>
            </a:r>
          </a:p>
          <a:p>
            <a:pPr marL="0" indent="0" fontAlgn="base">
              <a:buNone/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В картинной галерее</a:t>
            </a:r>
          </a:p>
          <a:p>
            <a:pPr marL="0" indent="0" fontAlgn="base">
              <a:buNone/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Их очень-очень много.</a:t>
            </a:r>
          </a:p>
          <a:p>
            <a:pPr marL="0" indent="0" fontAlgn="base">
              <a:buNone/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На этой море видим,</a:t>
            </a:r>
          </a:p>
          <a:p>
            <a:pPr marL="0" indent="0" fontAlgn="base">
              <a:buNone/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А вон на той — дорогу.</a:t>
            </a:r>
          </a:p>
          <a:p>
            <a:pPr marL="0" indent="0" fontAlgn="base">
              <a:buNone/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Маслом, акварелью</a:t>
            </a:r>
          </a:p>
          <a:p>
            <a:pPr marL="0" indent="0" fontAlgn="base">
              <a:buNone/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Художников творения.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7441" y="2014194"/>
            <a:ext cx="5377759" cy="403331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7584" y="609257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Ответ: Картина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3817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Владимир Румянцев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7354" y="515845"/>
            <a:ext cx="4555981" cy="584874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612" y="2140943"/>
            <a:ext cx="5812444" cy="413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0435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133</TotalTime>
  <Words>194</Words>
  <Application>Microsoft Office PowerPoint</Application>
  <PresentationFormat>Широкоэкранный</PresentationFormat>
  <Paragraphs>49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Arial</vt:lpstr>
      <vt:lpstr>Garamond</vt:lpstr>
      <vt:lpstr>Savon</vt:lpstr>
      <vt:lpstr>Коты в Санкт-Петербурге</vt:lpstr>
      <vt:lpstr>Презентация PowerPoint</vt:lpstr>
      <vt:lpstr>Презентация PowerPoint</vt:lpstr>
      <vt:lpstr>Презентация PowerPoint</vt:lpstr>
      <vt:lpstr>Презентация PowerPoint</vt:lpstr>
      <vt:lpstr>Коты в Санкт-Петербурге</vt:lpstr>
      <vt:lpstr>Презентация PowerPoint</vt:lpstr>
      <vt:lpstr>Презентация PowerPoint</vt:lpstr>
      <vt:lpstr>Владимир Румянцев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Вихрова</dc:creator>
  <cp:lastModifiedBy>Учетная запись Майкрософт</cp:lastModifiedBy>
  <cp:revision>12</cp:revision>
  <dcterms:created xsi:type="dcterms:W3CDTF">2018-04-08T14:05:23Z</dcterms:created>
  <dcterms:modified xsi:type="dcterms:W3CDTF">2021-04-11T21:35:31Z</dcterms:modified>
</cp:coreProperties>
</file>