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1" r:id="rId2"/>
    <p:sldId id="256" r:id="rId3"/>
    <p:sldId id="258" r:id="rId4"/>
    <p:sldId id="259" r:id="rId5"/>
    <p:sldId id="260" r:id="rId6"/>
    <p:sldId id="261" r:id="rId7"/>
    <p:sldId id="262" r:id="rId8"/>
    <p:sldId id="264" r:id="rId9"/>
    <p:sldId id="265" r:id="rId10"/>
    <p:sldId id="263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12.04.2021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1698687" y="1773976"/>
            <a:ext cx="5781198" cy="2616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36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Презентация к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36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огопедическому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занятию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 теме: «Кухня. Посуда»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23528" y="0"/>
            <a:ext cx="856895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Муниципальное автономное дошкольное образовательное учреждение</a:t>
            </a:r>
            <a:endParaRPr lang="ru-RU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ea typeface="Times New Roman" pitchFamily="18" charset="0"/>
                <a:cs typeface="Times New Roman" pitchFamily="18" charset="0"/>
              </a:rPr>
              <a:t>«</a:t>
            </a: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Детский сад </a:t>
            </a:r>
            <a:r>
              <a:rPr lang="ru-RU" dirty="0" smtClean="0">
                <a:ea typeface="Times New Roman" pitchFamily="18" charset="0"/>
                <a:cs typeface="Times New Roman" pitchFamily="18" charset="0"/>
              </a:rPr>
              <a:t>«</a:t>
            </a: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Алёнка</a:t>
            </a:r>
            <a:r>
              <a:rPr lang="ru-RU" dirty="0" smtClean="0">
                <a:ea typeface="Times New Roman" pitchFamily="18" charset="0"/>
                <a:cs typeface="Times New Roman" pitchFamily="18" charset="0"/>
              </a:rPr>
              <a:t>»</a:t>
            </a: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г. Советский</a:t>
            </a:r>
            <a:r>
              <a:rPr lang="ru-RU" dirty="0" smtClean="0">
                <a:ea typeface="Times New Roman" pitchFamily="18" charset="0"/>
                <a:cs typeface="Times New Roman" pitchFamily="18" charset="0"/>
              </a:rPr>
              <a:t>»</a:t>
            </a:r>
            <a:endParaRPr lang="ru-RU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(МАДОУ </a:t>
            </a:r>
            <a:r>
              <a:rPr lang="ru-RU" dirty="0" err="1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</a:t>
            </a: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/с </a:t>
            </a:r>
            <a:r>
              <a:rPr lang="ru-RU" dirty="0" smtClean="0">
                <a:ea typeface="Times New Roman" pitchFamily="18" charset="0"/>
                <a:cs typeface="Times New Roman" pitchFamily="18" charset="0"/>
              </a:rPr>
              <a:t>«</a:t>
            </a: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Алёнка</a:t>
            </a:r>
            <a:r>
              <a:rPr lang="ru-RU" dirty="0" smtClean="0">
                <a:ea typeface="Times New Roman" pitchFamily="18" charset="0"/>
                <a:cs typeface="Times New Roman" pitchFamily="18" charset="0"/>
              </a:rPr>
              <a:t>»</a:t>
            </a: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)</a:t>
            </a:r>
            <a:endParaRPr lang="ru-RU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5072066" y="4560996"/>
            <a:ext cx="4071934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Разработал:  </a:t>
            </a:r>
          </a:p>
          <a:p>
            <a:pPr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учитель-логопед:</a:t>
            </a:r>
          </a:p>
          <a:p>
            <a:pPr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Лобарева </a:t>
            </a:r>
            <a:r>
              <a:rPr lang="ru-RU" sz="20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Елена Викторовна </a:t>
            </a: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3347864" y="6000768"/>
            <a:ext cx="172417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г. Советский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ноябрь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2020 г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195736" y="3501008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средней группе компенсирующей направленности для детей с тяжелыми нарушениями речи № 8 «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Речецветик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» 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5157422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15081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Д/и: «ЧТО ГДЕ ЛЕЖИТ?»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(Предложите ребенку, повторить за Вами, если самостоятельно он затрудняется назвать предметы посуды в которых хранится еда.)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сахар – в сахарнице,                                                     масло - масленке, 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https://olive-house.ru/image/data/64_Category/899.jp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1412776"/>
            <a:ext cx="3384376" cy="4104456"/>
          </a:xfrm>
          <a:prstGeom prst="rect">
            <a:avLst/>
          </a:prstGeom>
          <a:noFill/>
        </p:spPr>
      </p:pic>
      <p:pic>
        <p:nvPicPr>
          <p:cNvPr id="1028" name="Picture 4" descr="https://tidenshop.ru/d/00-39-1.jp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55976" y="2780928"/>
            <a:ext cx="4608512" cy="25202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260648"/>
            <a:ext cx="849694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хлеб – хлебнице, соль - солонке, перец – в перечнице.</a:t>
            </a:r>
            <a:endParaRPr lang="ru-RU" b="1" dirty="0"/>
          </a:p>
        </p:txBody>
      </p:sp>
      <p:pic>
        <p:nvPicPr>
          <p:cNvPr id="21508" name="Picture 4" descr="https://xn--80aajizflwo8a1f.xn--80agbcqdjc3d.xn--p1ai/images/prodacts/sourse/77522/77522178_hlebnitsa-vanhopper-granda-80302480.jp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3140968"/>
            <a:ext cx="2952328" cy="1512168"/>
          </a:xfrm>
          <a:prstGeom prst="rect">
            <a:avLst/>
          </a:prstGeom>
          <a:noFill/>
        </p:spPr>
      </p:pic>
      <p:pic>
        <p:nvPicPr>
          <p:cNvPr id="21510" name="Picture 6" descr="https://variety-store.ru/static/productimage/name/76759-solonka-i-perechnitsa-classic-680a9c.jp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60232" y="1844824"/>
            <a:ext cx="1872208" cy="3248079"/>
          </a:xfrm>
          <a:prstGeom prst="rect">
            <a:avLst/>
          </a:prstGeom>
          <a:noFill/>
        </p:spPr>
      </p:pic>
      <p:pic>
        <p:nvPicPr>
          <p:cNvPr id="6" name="Picture 6" descr="https://variety-store.ru/static/productimage/name/76759-solonka-i-perechnitsa-classic-680a9c.jpg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11960" y="1772816"/>
            <a:ext cx="1841644" cy="32849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15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215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260648"/>
            <a:ext cx="849694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Д/и: «Четвертый лишний»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Предложите ребенку назвать все картинки, спросите, что лишнее, как он думает, пусть объяснит свой выбор. </a:t>
            </a:r>
            <a:endParaRPr lang="ru-RU" dirty="0"/>
          </a:p>
        </p:txBody>
      </p:sp>
      <p:pic>
        <p:nvPicPr>
          <p:cNvPr id="24578" name="Picture 2" descr="https://i.pinimg.com/736x/13/e1/f8/13e1f804cb76a8ae9a2c4d9e58998d9c--material.jp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2348879"/>
            <a:ext cx="2483768" cy="2182705"/>
          </a:xfrm>
          <a:prstGeom prst="rect">
            <a:avLst/>
          </a:prstGeom>
          <a:noFill/>
        </p:spPr>
      </p:pic>
      <p:pic>
        <p:nvPicPr>
          <p:cNvPr id="4" name="Picture 2" descr="https://i.pinimg.com/736x/13/e1/f8/13e1f804cb76a8ae9a2c4d9e58998d9c--material.jp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EFFFD"/>
              </a:clrFrom>
              <a:clrTo>
                <a:srgbClr val="FEFF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92280" y="2420888"/>
            <a:ext cx="2051720" cy="2016224"/>
          </a:xfrm>
          <a:prstGeom prst="rect">
            <a:avLst/>
          </a:prstGeom>
          <a:noFill/>
        </p:spPr>
      </p:pic>
      <p:pic>
        <p:nvPicPr>
          <p:cNvPr id="5" name="Picture 2" descr="https://i.pinimg.com/736x/13/e1/f8/13e1f804cb76a8ae9a2c4d9e58998d9c--material.jpg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55776" y="2492896"/>
            <a:ext cx="2376264" cy="2096703"/>
          </a:xfrm>
          <a:prstGeom prst="rect">
            <a:avLst/>
          </a:prstGeom>
          <a:noFill/>
        </p:spPr>
      </p:pic>
      <p:pic>
        <p:nvPicPr>
          <p:cNvPr id="6" name="Picture 2" descr="https://i.pinimg.com/736x/13/e1/f8/13e1f804cb76a8ae9a2c4d9e58998d9c--material.jpg"/>
          <p:cNvPicPr>
            <a:picLocks noChangeAspect="1" noChangeArrowheads="1"/>
          </p:cNvPicPr>
          <p:nvPr/>
        </p:nvPicPr>
        <p:blipFill>
          <a:blip r:embed="rId5" cstate="email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60032" y="2276872"/>
            <a:ext cx="2232248" cy="21646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https://ds04.infourok.ru/uploads/ex/0e1b/0008d432-84f59e3a/img36.jp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27776" y="1988840"/>
            <a:ext cx="2016224" cy="2304256"/>
          </a:xfrm>
          <a:prstGeom prst="rect">
            <a:avLst/>
          </a:prstGeom>
          <a:noFill/>
        </p:spPr>
      </p:pic>
      <p:pic>
        <p:nvPicPr>
          <p:cNvPr id="3" name="Picture 2" descr="https://ds04.infourok.ru/uploads/ex/0e1b/0008d432-84f59e3a/img36.jp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DBDBDB"/>
              </a:clrFrom>
              <a:clrTo>
                <a:srgbClr val="DBDBD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2420888"/>
            <a:ext cx="2417152" cy="1880592"/>
          </a:xfrm>
          <a:prstGeom prst="rect">
            <a:avLst/>
          </a:prstGeom>
          <a:noFill/>
        </p:spPr>
      </p:pic>
      <p:pic>
        <p:nvPicPr>
          <p:cNvPr id="4" name="Picture 2" descr="https://ds04.infourok.ru/uploads/ex/0e1b/0008d432-84f59e3a/img36.jpg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ECECEC"/>
              </a:clrFrom>
              <a:clrTo>
                <a:srgbClr val="ECECE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83768" y="2132856"/>
            <a:ext cx="2232248" cy="2000370"/>
          </a:xfrm>
          <a:prstGeom prst="rect">
            <a:avLst/>
          </a:prstGeom>
          <a:noFill/>
        </p:spPr>
      </p:pic>
      <p:pic>
        <p:nvPicPr>
          <p:cNvPr id="6" name="Picture 2" descr="https://ds04.infourok.ru/uploads/ex/0e1b/0008d432-84f59e3a/img36.jpg"/>
          <p:cNvPicPr>
            <a:picLocks noChangeAspect="1" noChangeArrowheads="1"/>
          </p:cNvPicPr>
          <p:nvPr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99992" y="2276872"/>
            <a:ext cx="2808312" cy="20162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6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https://dsdnr.ru/upload/000/u0/1/3/62b7f070.jp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ECB4"/>
              </a:clrFrom>
              <a:clrTo>
                <a:srgbClr val="FFECB4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27776" y="2276872"/>
            <a:ext cx="2016224" cy="2016224"/>
          </a:xfrm>
          <a:prstGeom prst="rect">
            <a:avLst/>
          </a:prstGeom>
          <a:noFill/>
        </p:spPr>
      </p:pic>
      <p:pic>
        <p:nvPicPr>
          <p:cNvPr id="3" name="Picture 2" descr="https://dsdnr.ru/upload/000/u0/1/3/62b7f070.jp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ECB4"/>
              </a:clrFrom>
              <a:clrTo>
                <a:srgbClr val="FFECB4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83768" y="2420888"/>
            <a:ext cx="2016224" cy="1935832"/>
          </a:xfrm>
          <a:prstGeom prst="rect">
            <a:avLst/>
          </a:prstGeom>
          <a:noFill/>
        </p:spPr>
      </p:pic>
      <p:pic>
        <p:nvPicPr>
          <p:cNvPr id="4" name="Picture 2" descr="https://dsdnr.ru/upload/000/u0/1/3/62b7f070.jpg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ECB4"/>
              </a:clrFrom>
              <a:clrTo>
                <a:srgbClr val="FFECB4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1818796"/>
            <a:ext cx="2232248" cy="2321900"/>
          </a:xfrm>
          <a:prstGeom prst="rect">
            <a:avLst/>
          </a:prstGeom>
          <a:noFill/>
        </p:spPr>
      </p:pic>
      <p:pic>
        <p:nvPicPr>
          <p:cNvPr id="5" name="Picture 2" descr="https://dsdnr.ru/upload/000/u0/1/3/62b7f070.jpg"/>
          <p:cNvPicPr>
            <a:picLocks noChangeAspect="1" noChangeArrowheads="1"/>
          </p:cNvPicPr>
          <p:nvPr/>
        </p:nvPicPr>
        <p:blipFill>
          <a:blip r:embed="rId5" cstate="email">
            <a:clrChange>
              <a:clrFrom>
                <a:srgbClr val="FFECB4"/>
              </a:clrFrom>
              <a:clrTo>
                <a:srgbClr val="FFECB4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6016" y="2204864"/>
            <a:ext cx="2160240" cy="22322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6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https://i.pinimg.com/736x/93/73/1a/93731a57fc6fedd2eb9cc87e9e276995.jp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31640" y="1340768"/>
            <a:ext cx="6146304" cy="5160891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611560" y="404664"/>
            <a:ext cx="7704856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Молодец!!!</a:t>
            </a:r>
          </a:p>
          <a:p>
            <a:pPr algn="ctr"/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Похвалите, ребенка.</a:t>
            </a:r>
            <a:endParaRPr lang="ru-RU" sz="1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0"/>
            <a:ext cx="842493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Что поможет без труда.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Приготовить нам всегда.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И обед, и завтрак, ужин?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Что для этого нам нужно?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(Посуда).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Кликайте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мышкой, появится картинка.</a:t>
            </a:r>
          </a:p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Назови предметы посуды, которые ты знаешь.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4" name="Picture 2" descr="https://psichologvsadu.ru/images/2018/programmi/18/4.jp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1372744"/>
            <a:ext cx="8748464" cy="54852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ЗАГАДКИ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Я пыхчу, пыхчу,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Больше греться не хочу.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Крышка громко зазвенела: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«Пейте чай, вода вскипела!»</a:t>
            </a:r>
          </a:p>
        </p:txBody>
      </p:sp>
      <p:pic>
        <p:nvPicPr>
          <p:cNvPr id="6146" name="Picture 2" descr="https://ds04.infourok.ru/uploads/ex/02cc/0013d8eb-23343159/img0.jp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63688" y="1916832"/>
            <a:ext cx="5400600" cy="47525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260648"/>
            <a:ext cx="27718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Если я пуста бываю,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 себя не забываю,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Но когда несу еду,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Мимо рта я не пройду.</a:t>
            </a:r>
          </a:p>
        </p:txBody>
      </p:sp>
      <p:pic>
        <p:nvPicPr>
          <p:cNvPr id="5122" name="Picture 2" descr="https://ds04.infourok.ru/uploads/ex/02cc/0013d8eb-23343159/img0.jp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91880" y="1340768"/>
            <a:ext cx="2232248" cy="510228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260648"/>
            <a:ext cx="244827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Она бывает глубока.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Она бывает мелка.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Однако, это не река.</a:t>
            </a:r>
          </a:p>
        </p:txBody>
      </p:sp>
      <p:pic>
        <p:nvPicPr>
          <p:cNvPr id="4100" name="Picture 4" descr="https://pngicon.ru/file/uploads/tarelki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03648" y="836712"/>
            <a:ext cx="6408524" cy="57218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188640"/>
            <a:ext cx="244827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Чайника подружка.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Имеет два ушка,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Варит кашу,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суп для Юли.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 зовут её…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https://ds04.infourok.ru/uploads/ex/02cc/0013d8eb-23343159/img0.jp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35696" y="2132856"/>
            <a:ext cx="5016557" cy="39604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260648"/>
            <a:ext cx="8064896" cy="1231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Д/и: «НАЗОВИ ЛАСКОВО»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(Предложите ребенку, повторить за Вами, если самостоятельно он затрудняется назвать предметы ласково.)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Чашка – чашечка,                                                  чайник — чайничек, </a:t>
            </a:r>
          </a:p>
        </p:txBody>
      </p:sp>
      <p:pic>
        <p:nvPicPr>
          <p:cNvPr id="2050" name="Picture 2" descr="https://img-fotki.yandex.ru/get/59023/200418627.18a/0_182b9c_3b6177b0_orig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2420888"/>
            <a:ext cx="3240360" cy="2869378"/>
          </a:xfrm>
          <a:prstGeom prst="rect">
            <a:avLst/>
          </a:prstGeom>
          <a:noFill/>
        </p:spPr>
      </p:pic>
      <p:pic>
        <p:nvPicPr>
          <p:cNvPr id="4" name="Picture 2" descr="https://img-fotki.yandex.ru/get/59023/200418627.18a/0_182b9c_3b6177b0_orig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27984" y="2276872"/>
            <a:ext cx="4536504" cy="30243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332656"/>
            <a:ext cx="21087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/>
              <a:t>ложка — ложечка, </a:t>
            </a:r>
            <a:endParaRPr lang="ru-RU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6156176" y="332656"/>
            <a:ext cx="236423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/>
              <a:t>тарелка — тарелочка,</a:t>
            </a:r>
            <a:endParaRPr lang="ru-RU" b="1" dirty="0"/>
          </a:p>
        </p:txBody>
      </p:sp>
      <p:pic>
        <p:nvPicPr>
          <p:cNvPr id="23554" name="Picture 2" descr="https://just-tea.ru/image/magictoolbox_cache/feabb61ae2a71c1844359f7cbe8b5d82/1/7/171568_product/original/2409775214/1206.jp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1844824"/>
            <a:ext cx="4190256" cy="4190256"/>
          </a:xfrm>
          <a:prstGeom prst="rect">
            <a:avLst/>
          </a:prstGeom>
          <a:noFill/>
        </p:spPr>
      </p:pic>
      <p:pic>
        <p:nvPicPr>
          <p:cNvPr id="23556" name="Picture 4" descr="https://cdn.pixabay.com/photo/2016/03/31/19/30/dish-1295067_1280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4643386" y="2492896"/>
            <a:ext cx="4500613" cy="28083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404664"/>
            <a:ext cx="266429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кастрюля — кастрюлька,  </a:t>
            </a:r>
            <a:endParaRPr lang="ru-RU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5220072" y="476672"/>
            <a:ext cx="23486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/>
              <a:t>блюдце — блюдечко.</a:t>
            </a:r>
            <a:endParaRPr lang="ru-RU" b="1" dirty="0"/>
          </a:p>
        </p:txBody>
      </p:sp>
      <p:pic>
        <p:nvPicPr>
          <p:cNvPr id="22530" name="Picture 2" descr="http://narrecepti.ru/wp-content/uploads/2017/09/emalirovannaya-kastryulya.jp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2132856"/>
            <a:ext cx="4104456" cy="3524226"/>
          </a:xfrm>
          <a:prstGeom prst="rect">
            <a:avLst/>
          </a:prstGeom>
          <a:noFill/>
        </p:spPr>
      </p:pic>
      <p:pic>
        <p:nvPicPr>
          <p:cNvPr id="22532" name="Picture 4" descr="https://tdfocus.ru/upload/iblock/d53/d535ced76c120ace655e61d5e2ae6df0.jpe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55976" y="2420888"/>
            <a:ext cx="4536504" cy="25922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63</TotalTime>
  <Words>272</Words>
  <Application>Microsoft Office PowerPoint</Application>
  <PresentationFormat>Экран (4:3)</PresentationFormat>
  <Paragraphs>48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Логопед</cp:lastModifiedBy>
  <cp:revision>9</cp:revision>
  <dcterms:created xsi:type="dcterms:W3CDTF">2020-11-09T04:40:14Z</dcterms:created>
  <dcterms:modified xsi:type="dcterms:W3CDTF">2021-04-12T12:17:42Z</dcterms:modified>
</cp:coreProperties>
</file>