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3" r:id="rId2"/>
    <p:sldId id="265" r:id="rId3"/>
    <p:sldId id="268" r:id="rId4"/>
    <p:sldId id="269" r:id="rId5"/>
    <p:sldId id="270" r:id="rId6"/>
    <p:sldId id="262" r:id="rId7"/>
    <p:sldId id="267" r:id="rId8"/>
    <p:sldId id="277" r:id="rId9"/>
    <p:sldId id="258" r:id="rId10"/>
    <p:sldId id="279" r:id="rId11"/>
    <p:sldId id="259" r:id="rId12"/>
    <p:sldId id="281" r:id="rId13"/>
    <p:sldId id="260" r:id="rId14"/>
    <p:sldId id="261" r:id="rId15"/>
    <p:sldId id="274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BCCC2AA-FDCB-42CB-A692-0699750B36CE}" type="datetimeFigureOut">
              <a:rPr lang="ru-RU" smtClean="0"/>
              <a:pPr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DD7C186-610F-4D20-9CD5-C9F7F96D63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260648"/>
            <a:ext cx="8606760" cy="175432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Лепка животного</a:t>
            </a:r>
          </a:p>
          <a:p>
            <a:pPr algn="ctr"/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«Кошка»</a:t>
            </a:r>
            <a:endParaRPr lang="ru-RU" sz="5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 descr="http://www.mobilmusic.ru/mfile/4a/1c/03/113486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56018"/>
            <a:ext cx="3351886" cy="2137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get.pxhere.com/photo/black-and-white-white-kitten-cat-canon-mammal-black-monochrome-close-up-l-nose-whiskers-ef-vertebrate-usm-f2-135mm-monochrome-photography-small-to-medium-sized-cats-cat-like-mammal-domestic-short-haired-cat-14575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08920"/>
            <a:ext cx="3240360" cy="200078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827584" y="4952494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Автор: Петрова С.В., учитель начальных классов </a:t>
            </a:r>
          </a:p>
          <a:p>
            <a:r>
              <a:rPr lang="ru-RU" dirty="0">
                <a:solidFill>
                  <a:schemeClr val="tx2"/>
                </a:solidFill>
              </a:rPr>
              <a:t>МБОУ «</a:t>
            </a:r>
            <a:r>
              <a:rPr lang="ru-RU" dirty="0" err="1">
                <a:solidFill>
                  <a:schemeClr val="tx2"/>
                </a:solidFill>
              </a:rPr>
              <a:t>Газопроводская</a:t>
            </a:r>
            <a:r>
              <a:rPr lang="ru-RU" dirty="0">
                <a:solidFill>
                  <a:schemeClr val="tx2"/>
                </a:solidFill>
              </a:rPr>
              <a:t> средняя общеобразовательная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8544" y="5517232"/>
            <a:ext cx="853480" cy="357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dirty="0" smtClean="0"/>
              <a:t>2</a:t>
            </a:r>
            <a:endParaRPr lang="ru-RU" sz="4800" b="1" dirty="0"/>
          </a:p>
        </p:txBody>
      </p:sp>
      <p:pic>
        <p:nvPicPr>
          <p:cNvPr id="2050" name="Picture 2" descr="C:\Users\Администратор\Desktop\презентация888\IMG-20210404-WA00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06" b="-6358"/>
          <a:stretch/>
        </p:blipFill>
        <p:spPr bwMode="auto">
          <a:xfrm>
            <a:off x="2483768" y="980728"/>
            <a:ext cx="4176464" cy="468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752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rcRect t="29503" r="54246" b="34438"/>
          <a:stretch>
            <a:fillRect/>
          </a:stretch>
        </p:blipFill>
        <p:spPr>
          <a:xfrm>
            <a:off x="2500298" y="285728"/>
            <a:ext cx="3643338" cy="314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3429000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3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Скатаем шарик-  это голова, сделаем  мордочку, усы, глаза, уши и нос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4800" b="1" dirty="0" smtClean="0"/>
              <a:t>4</a:t>
            </a:r>
            <a:endParaRPr lang="ru-RU" sz="4800" b="1" dirty="0"/>
          </a:p>
        </p:txBody>
      </p:sp>
      <p:pic>
        <p:nvPicPr>
          <p:cNvPr id="3074" name="Picture 2" descr="C:\Users\Администратор\Desktop\презентация888\IMG-20210404-WA0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04664"/>
            <a:ext cx="4299942" cy="573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9953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rcRect l="49342" t="29503" r="418" b="34438"/>
          <a:stretch>
            <a:fillRect/>
          </a:stretch>
        </p:blipFill>
        <p:spPr>
          <a:xfrm>
            <a:off x="2786050" y="428604"/>
            <a:ext cx="4000528" cy="314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4000504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4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Скатаем овал, сделаем надрезы хвост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rcRect l="-1" t="63923" r="-479" b="18"/>
          <a:stretch>
            <a:fillRect/>
          </a:stretch>
        </p:blipFill>
        <p:spPr>
          <a:xfrm>
            <a:off x="571472" y="357166"/>
            <a:ext cx="8001056" cy="31432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4000504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5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Сделаем узор из маленьких </a:t>
            </a:r>
            <a:r>
              <a:rPr lang="ru-RU" sz="4000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полосочек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16632"/>
            <a:ext cx="1224135" cy="172819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5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8" name="Picture 4" descr="C:\Users\Администратор\Desktop\презентация888\IMG-20210404-WA00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4464496" cy="5705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 flipH="1">
            <a:off x="7543800" y="3501008"/>
            <a:ext cx="52536" cy="70523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1174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56776" y="4509120"/>
            <a:ext cx="360040" cy="3600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64704"/>
            <a:ext cx="8208912" cy="3474720"/>
          </a:xfrm>
        </p:spPr>
        <p:txBody>
          <a:bodyPr>
            <a:normAutofit/>
          </a:bodyPr>
          <a:lstStyle/>
          <a:p>
            <a:pPr marL="640080" lvl="2" indent="0" algn="ctr">
              <a:buNone/>
            </a:pPr>
            <a:r>
              <a:rPr lang="ru-RU" sz="9600" b="1" dirty="0" smtClean="0">
                <a:solidFill>
                  <a:srgbClr val="C00000"/>
                </a:solidFill>
              </a:rPr>
              <a:t>МОЛОДЦЫ!</a:t>
            </a:r>
            <a:endParaRPr lang="ru-RU" sz="96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avatars.mds.yandex.net/get-zen_doc/244664/pub_5c6fdca237874700af708dcc_5c7018c5836cde00b565bcff/scale_12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5904656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0535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428604"/>
            <a:ext cx="65722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Глазки изумрудные,</a:t>
            </a:r>
            <a:br>
              <a:rPr lang="ru-RU" sz="4400" dirty="0"/>
            </a:br>
            <a:r>
              <a:rPr lang="ru-RU" sz="4400" dirty="0"/>
              <a:t>Шубка пуховая,</a:t>
            </a:r>
            <a:br>
              <a:rPr lang="ru-RU" sz="4400" dirty="0"/>
            </a:br>
            <a:r>
              <a:rPr lang="ru-RU" sz="4400" dirty="0"/>
              <a:t>Песенки любезные,</a:t>
            </a:r>
            <a:br>
              <a:rPr lang="ru-RU" sz="4400" dirty="0"/>
            </a:br>
            <a:r>
              <a:rPr lang="ru-RU" sz="4400" dirty="0"/>
              <a:t>Коготки железные.</a:t>
            </a:r>
            <a:endParaRPr lang="ru-RU" sz="4400" b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18" name="Рисунок 17" descr="https://the-deep.ru/news_portal/upload/graf/1192782417b56379f8d3468cb8417577a0963539ee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" r="15994" b="4226"/>
          <a:stretch/>
        </p:blipFill>
        <p:spPr bwMode="auto">
          <a:xfrm>
            <a:off x="4716016" y="3229371"/>
            <a:ext cx="3384376" cy="32239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Назовите части тела у кошки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?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285992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Голова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3143248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Туловище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400050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Лапы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8160" y="4857760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Хвост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" name="Рисунок 19" descr="https://ds19.bskedu.ru/images/foto/Gryppy2020/lukina/sm_full.aspx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9" y="3974245"/>
            <a:ext cx="2414642" cy="2750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Что находится на голове у кошки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?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285992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Уши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3143248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Глаза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0" y="400050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Усы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876" y="4857760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Нос </a:t>
            </a: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20" name="Рисунок 19" descr="https://ds19.bskedu.ru/images/foto/Gryppy2020/lukina/sm_full.aspx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9" y="3717032"/>
            <a:ext cx="2260024" cy="2791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428604"/>
            <a:ext cx="83582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Что находится на мордочке  у кошки</a:t>
            </a:r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?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2357430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Глаза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2500306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Усы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488" y="4714884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Нос  </a:t>
            </a:r>
            <a:endParaRPr lang="ru-RU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12" name="Рисунок 11" descr="https://ds19.bskedu.ru/images/foto/Gryppy2020/lukina/sm_full.asp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9" y="3573015"/>
            <a:ext cx="2503948" cy="30243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142984"/>
            <a:ext cx="5029200" cy="55054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0"/>
            <a:ext cx="70009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Лепка животного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«Кошка»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rcRect r="48863" b="71453"/>
          <a:stretch>
            <a:fillRect/>
          </a:stretch>
        </p:blipFill>
        <p:spPr>
          <a:xfrm>
            <a:off x="2643174" y="642918"/>
            <a:ext cx="4071966" cy="24884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3429000"/>
            <a:ext cx="76438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1. Скатаем колбаску, сделаем надрезы с двух сторон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5" y="116632"/>
            <a:ext cx="1224135" cy="172819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effectLst/>
              </a:rPr>
              <a:t>1</a:t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1026" name="Picture 2" descr="C:\Users\Администратор\Desktop\презентация888\IMG-20210404-WA00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16335"/>
            <a:ext cx="2390253" cy="318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презентация888\IMG-20210404-WA00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204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epka-kot-.jpg"/>
          <p:cNvPicPr>
            <a:picLocks noChangeAspect="1"/>
          </p:cNvPicPr>
          <p:nvPr/>
        </p:nvPicPr>
        <p:blipFill>
          <a:blip r:embed="rId2"/>
          <a:srcRect l="49342" t="820" r="418" b="68858"/>
          <a:stretch>
            <a:fillRect/>
          </a:stretch>
        </p:blipFill>
        <p:spPr>
          <a:xfrm>
            <a:off x="2428860" y="500042"/>
            <a:ext cx="4000528" cy="26432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3429000"/>
            <a:ext cx="76438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 Полученную форму, выгнем 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197</TotalTime>
  <Words>114</Words>
  <Application>Microsoft Office PowerPoint</Application>
  <PresentationFormat>Экран (4:3)</PresentationFormat>
  <Paragraphs>31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5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Дмитрий Каленюк</cp:lastModifiedBy>
  <cp:revision>15</cp:revision>
  <dcterms:created xsi:type="dcterms:W3CDTF">2013-11-26T08:38:47Z</dcterms:created>
  <dcterms:modified xsi:type="dcterms:W3CDTF">2021-04-04T20:52:40Z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594008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